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017" r:id="rId4"/>
    <p:sldMasterId id="2147485033" r:id="rId5"/>
  </p:sldMasterIdLst>
  <p:notesMasterIdLst>
    <p:notesMasterId r:id="rId41"/>
  </p:notesMasterIdLst>
  <p:handoutMasterIdLst>
    <p:handoutMasterId r:id="rId42"/>
  </p:handoutMasterIdLst>
  <p:sldIdLst>
    <p:sldId id="2908" r:id="rId6"/>
    <p:sldId id="2904" r:id="rId7"/>
    <p:sldId id="2889" r:id="rId8"/>
    <p:sldId id="1725" r:id="rId9"/>
    <p:sldId id="395" r:id="rId10"/>
    <p:sldId id="2896" r:id="rId11"/>
    <p:sldId id="3480" r:id="rId12"/>
    <p:sldId id="2894" r:id="rId13"/>
    <p:sldId id="2890" r:id="rId14"/>
    <p:sldId id="3353" r:id="rId15"/>
    <p:sldId id="3354" r:id="rId16"/>
    <p:sldId id="3355" r:id="rId17"/>
    <p:sldId id="2891" r:id="rId18"/>
    <p:sldId id="3367" r:id="rId19"/>
    <p:sldId id="3370" r:id="rId20"/>
    <p:sldId id="3371" r:id="rId21"/>
    <p:sldId id="3436" r:id="rId22"/>
    <p:sldId id="3376" r:id="rId23"/>
    <p:sldId id="3391" r:id="rId24"/>
    <p:sldId id="3393" r:id="rId25"/>
    <p:sldId id="3399" r:id="rId26"/>
    <p:sldId id="2905" r:id="rId27"/>
    <p:sldId id="2892" r:id="rId28"/>
    <p:sldId id="2906" r:id="rId29"/>
    <p:sldId id="2893" r:id="rId30"/>
    <p:sldId id="3502" r:id="rId31"/>
    <p:sldId id="3525" r:id="rId32"/>
    <p:sldId id="3519" r:id="rId33"/>
    <p:sldId id="3514" r:id="rId34"/>
    <p:sldId id="3517" r:id="rId35"/>
    <p:sldId id="3518" r:id="rId36"/>
    <p:sldId id="2903" r:id="rId37"/>
    <p:sldId id="3445" r:id="rId38"/>
    <p:sldId id="3526" r:id="rId39"/>
    <p:sldId id="3434" r:id="rId40"/>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Le Zhang" initials="LZ" lastIdx="2" clrIdx="6">
    <p:extLst>
      <p:ext uri="{19B8F6BF-5375-455C-9EA6-DF929625EA0E}">
        <p15:presenceInfo xmlns:p15="http://schemas.microsoft.com/office/powerpoint/2012/main" userId="S::zhle@microsoft.com::fc3ab5e0-fc55-4c2b-b58d-b73ad7cbd7d0" providerId="AD"/>
      </p:ext>
    </p:extLst>
  </p:cmAuthor>
  <p:cmAuthor id="1" name="Dan Anderson (AR)" initials="DA(" lastIdx="1" clrIdx="0"/>
  <p:cmAuthor id="2" name="Nagesh Pabbisetty" initials="NP" lastIdx="3" clrIdx="1"/>
  <p:cmAuthor id="3" name="Author" initials="A" lastIdx="37" clrIdx="2"/>
  <p:cmAuthor id="4" name="Shveta Ahuja" initials="SA" lastIdx="7" clrIdx="3"/>
  <p:cmAuthor id="5" name="Scott" initials="S" lastIdx="17" clrIdx="4"/>
  <p:cmAuthor id="6" name="Thad Allen" initials="TA" lastIdx="3"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505050"/>
    <a:srgbClr val="F2F8FD"/>
    <a:srgbClr val="E5F1FB"/>
    <a:srgbClr val="005695"/>
    <a:srgbClr val="0078D7"/>
    <a:srgbClr val="FF8C00"/>
    <a:srgbClr val="FFB900"/>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382805-FFBE-4A1E-AC1D-45E97971C315}" v="22" dt="2019-08-29T09:40:34.9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18" d="100"/>
          <a:sy n="118" d="100"/>
        </p:scale>
        <p:origin x="84" y="114"/>
      </p:cViewPr>
      <p:guideLst/>
    </p:cSldViewPr>
  </p:slideViewPr>
  <p:notesTextViewPr>
    <p:cViewPr>
      <p:scale>
        <a:sx n="1" d="1"/>
        <a:sy n="1" d="1"/>
      </p:scale>
      <p:origin x="0" y="0"/>
    </p:cViewPr>
  </p:notesTextViewPr>
  <p:notesViewPr>
    <p:cSldViewPr snapToGrid="0" showGuides="1">
      <p:cViewPr varScale="1">
        <p:scale>
          <a:sx n="46" d="100"/>
          <a:sy n="46" d="100"/>
        </p:scale>
        <p:origin x="2712" y="1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 Zhang" userId="fc3ab5e0-fc55-4c2b-b58d-b73ad7cbd7d0" providerId="ADAL" clId="{14AC0E2A-CB83-45A9-866B-E37DE92E669D}"/>
    <pc:docChg chg="undo custSel addSld delSld modSld">
      <pc:chgData name="Le Zhang" userId="fc3ab5e0-fc55-4c2b-b58d-b73ad7cbd7d0" providerId="ADAL" clId="{14AC0E2A-CB83-45A9-866B-E37DE92E669D}" dt="2018-11-21T03:31:20.732" v="179" actId="20577"/>
      <pc:docMkLst>
        <pc:docMk/>
      </pc:docMkLst>
      <pc:sldChg chg="modTransition">
        <pc:chgData name="Le Zhang" userId="fc3ab5e0-fc55-4c2b-b58d-b73ad7cbd7d0" providerId="ADAL" clId="{14AC0E2A-CB83-45A9-866B-E37DE92E669D}" dt="2018-11-10T06:43:38.203" v="89"/>
        <pc:sldMkLst>
          <pc:docMk/>
          <pc:sldMk cId="3507247233" sldId="1726"/>
        </pc:sldMkLst>
      </pc:sldChg>
      <pc:sldChg chg="modSp modTransition">
        <pc:chgData name="Le Zhang" userId="fc3ab5e0-fc55-4c2b-b58d-b73ad7cbd7d0" providerId="ADAL" clId="{14AC0E2A-CB83-45A9-866B-E37DE92E669D}" dt="2018-11-10T06:58:53.447" v="170" actId="313"/>
        <pc:sldMkLst>
          <pc:docMk/>
          <pc:sldMk cId="3388014120" sldId="2890"/>
        </pc:sldMkLst>
        <pc:spChg chg="mod">
          <ac:chgData name="Le Zhang" userId="fc3ab5e0-fc55-4c2b-b58d-b73ad7cbd7d0" providerId="ADAL" clId="{14AC0E2A-CB83-45A9-866B-E37DE92E669D}" dt="2018-11-10T06:58:53.447" v="170" actId="313"/>
          <ac:spMkLst>
            <pc:docMk/>
            <pc:sldMk cId="3388014120" sldId="2890"/>
            <ac:spMk id="17" creationId="{977FF4FD-6808-4F6A-A35A-314AF48AB08B}"/>
          </ac:spMkLst>
        </pc:spChg>
      </pc:sldChg>
      <pc:sldChg chg="modTransition">
        <pc:chgData name="Le Zhang" userId="fc3ab5e0-fc55-4c2b-b58d-b73ad7cbd7d0" providerId="ADAL" clId="{14AC0E2A-CB83-45A9-866B-E37DE92E669D}" dt="2018-11-10T06:43:38.203" v="89"/>
        <pc:sldMkLst>
          <pc:docMk/>
          <pc:sldMk cId="1976218525" sldId="2891"/>
        </pc:sldMkLst>
      </pc:sldChg>
      <pc:sldChg chg="modTransition">
        <pc:chgData name="Le Zhang" userId="fc3ab5e0-fc55-4c2b-b58d-b73ad7cbd7d0" providerId="ADAL" clId="{14AC0E2A-CB83-45A9-866B-E37DE92E669D}" dt="2018-11-10T06:43:38.203" v="89"/>
        <pc:sldMkLst>
          <pc:docMk/>
          <pc:sldMk cId="2945745363" sldId="2892"/>
        </pc:sldMkLst>
      </pc:sldChg>
      <pc:sldChg chg="modTransition">
        <pc:chgData name="Le Zhang" userId="fc3ab5e0-fc55-4c2b-b58d-b73ad7cbd7d0" providerId="ADAL" clId="{14AC0E2A-CB83-45A9-866B-E37DE92E669D}" dt="2018-11-10T06:43:38.203" v="89"/>
        <pc:sldMkLst>
          <pc:docMk/>
          <pc:sldMk cId="4234720899" sldId="2893"/>
        </pc:sldMkLst>
      </pc:sldChg>
      <pc:sldChg chg="addSp delSp modSp modTransition">
        <pc:chgData name="Le Zhang" userId="fc3ab5e0-fc55-4c2b-b58d-b73ad7cbd7d0" providerId="ADAL" clId="{14AC0E2A-CB83-45A9-866B-E37DE92E669D}" dt="2018-11-10T07:51:59.768" v="175" actId="478"/>
        <pc:sldMkLst>
          <pc:docMk/>
          <pc:sldMk cId="429360693" sldId="2894"/>
        </pc:sldMkLst>
        <pc:spChg chg="add del mod">
          <ac:chgData name="Le Zhang" userId="fc3ab5e0-fc55-4c2b-b58d-b73ad7cbd7d0" providerId="ADAL" clId="{14AC0E2A-CB83-45A9-866B-E37DE92E669D}" dt="2018-11-10T06:49:48.403" v="105"/>
          <ac:spMkLst>
            <pc:docMk/>
            <pc:sldMk cId="429360693" sldId="2894"/>
            <ac:spMk id="2" creationId="{AB979846-C74E-4F79-9DF5-66CA4B6138A8}"/>
          </ac:spMkLst>
        </pc:spChg>
        <pc:spChg chg="add del mod">
          <ac:chgData name="Le Zhang" userId="fc3ab5e0-fc55-4c2b-b58d-b73ad7cbd7d0" providerId="ADAL" clId="{14AC0E2A-CB83-45A9-866B-E37DE92E669D}" dt="2018-11-10T06:49:48.403" v="105"/>
          <ac:spMkLst>
            <pc:docMk/>
            <pc:sldMk cId="429360693" sldId="2894"/>
            <ac:spMk id="3" creationId="{F7C2B6DF-7408-49DE-AD72-48E3F45E0584}"/>
          </ac:spMkLst>
        </pc:spChg>
        <pc:spChg chg="mod">
          <ac:chgData name="Le Zhang" userId="fc3ab5e0-fc55-4c2b-b58d-b73ad7cbd7d0" providerId="ADAL" clId="{14AC0E2A-CB83-45A9-866B-E37DE92E669D}" dt="2018-11-10T06:33:29.865" v="32" actId="1076"/>
          <ac:spMkLst>
            <pc:docMk/>
            <pc:sldMk cId="429360693" sldId="2894"/>
            <ac:spMk id="5" creationId="{1BF5645F-1667-458F-98E9-06CA2F9B00E2}"/>
          </ac:spMkLst>
        </pc:spChg>
        <pc:spChg chg="mod">
          <ac:chgData name="Le Zhang" userId="fc3ab5e0-fc55-4c2b-b58d-b73ad7cbd7d0" providerId="ADAL" clId="{14AC0E2A-CB83-45A9-866B-E37DE92E669D}" dt="2018-11-10T06:44:31.392" v="100" actId="20577"/>
          <ac:spMkLst>
            <pc:docMk/>
            <pc:sldMk cId="429360693" sldId="2894"/>
            <ac:spMk id="6" creationId="{EC9B3829-2B44-4DDE-A242-D4AC3C9DC0C8}"/>
          </ac:spMkLst>
        </pc:spChg>
        <pc:spChg chg="mod">
          <ac:chgData name="Le Zhang" userId="fc3ab5e0-fc55-4c2b-b58d-b73ad7cbd7d0" providerId="ADAL" clId="{14AC0E2A-CB83-45A9-866B-E37DE92E669D}" dt="2018-11-10T06:56:13.027" v="144" actId="1076"/>
          <ac:spMkLst>
            <pc:docMk/>
            <pc:sldMk cId="429360693" sldId="2894"/>
            <ac:spMk id="7" creationId="{FB073BB6-3D5D-4E41-9827-1EE9E5CEB721}"/>
          </ac:spMkLst>
        </pc:spChg>
        <pc:spChg chg="mod">
          <ac:chgData name="Le Zhang" userId="fc3ab5e0-fc55-4c2b-b58d-b73ad7cbd7d0" providerId="ADAL" clId="{14AC0E2A-CB83-45A9-866B-E37DE92E669D}" dt="2018-11-10T06:33:29.865" v="32" actId="1076"/>
          <ac:spMkLst>
            <pc:docMk/>
            <pc:sldMk cId="429360693" sldId="2894"/>
            <ac:spMk id="8" creationId="{D338D985-421F-4093-82BD-804A005F10A1}"/>
          </ac:spMkLst>
        </pc:spChg>
        <pc:spChg chg="add mod">
          <ac:chgData name="Le Zhang" userId="fc3ab5e0-fc55-4c2b-b58d-b73ad7cbd7d0" providerId="ADAL" clId="{14AC0E2A-CB83-45A9-866B-E37DE92E669D}" dt="2018-11-10T06:54:45.549" v="123" actId="1076"/>
          <ac:spMkLst>
            <pc:docMk/>
            <pc:sldMk cId="429360693" sldId="2894"/>
            <ac:spMk id="9" creationId="{FE81D1E1-F166-4E9B-A26F-04DAF3F26AA8}"/>
          </ac:spMkLst>
        </pc:spChg>
        <pc:spChg chg="add mod">
          <ac:chgData name="Le Zhang" userId="fc3ab5e0-fc55-4c2b-b58d-b73ad7cbd7d0" providerId="ADAL" clId="{14AC0E2A-CB83-45A9-866B-E37DE92E669D}" dt="2018-11-10T06:54:45.549" v="123" actId="1076"/>
          <ac:spMkLst>
            <pc:docMk/>
            <pc:sldMk cId="429360693" sldId="2894"/>
            <ac:spMk id="10" creationId="{E0F746B1-FB22-4D52-A346-6B07995054DD}"/>
          </ac:spMkLst>
        </pc:spChg>
        <pc:spChg chg="add mod">
          <ac:chgData name="Le Zhang" userId="fc3ab5e0-fc55-4c2b-b58d-b73ad7cbd7d0" providerId="ADAL" clId="{14AC0E2A-CB83-45A9-866B-E37DE92E669D}" dt="2018-11-10T06:55:12.417" v="126" actId="1076"/>
          <ac:spMkLst>
            <pc:docMk/>
            <pc:sldMk cId="429360693" sldId="2894"/>
            <ac:spMk id="11" creationId="{8223D674-0BDD-413B-987E-4ED534988EE6}"/>
          </ac:spMkLst>
        </pc:spChg>
        <pc:spChg chg="add mod">
          <ac:chgData name="Le Zhang" userId="fc3ab5e0-fc55-4c2b-b58d-b73ad7cbd7d0" providerId="ADAL" clId="{14AC0E2A-CB83-45A9-866B-E37DE92E669D}" dt="2018-11-10T06:55:12.417" v="126" actId="1076"/>
          <ac:spMkLst>
            <pc:docMk/>
            <pc:sldMk cId="429360693" sldId="2894"/>
            <ac:spMk id="12" creationId="{ADBC0FC5-4136-47D1-A4F5-1870019E5F2E}"/>
          </ac:spMkLst>
        </pc:spChg>
        <pc:spChg chg="add del mod">
          <ac:chgData name="Le Zhang" userId="fc3ab5e0-fc55-4c2b-b58d-b73ad7cbd7d0" providerId="ADAL" clId="{14AC0E2A-CB83-45A9-866B-E37DE92E669D}" dt="2018-11-10T07:51:59.768" v="175" actId="478"/>
          <ac:spMkLst>
            <pc:docMk/>
            <pc:sldMk cId="429360693" sldId="2894"/>
            <ac:spMk id="13" creationId="{0E52FC59-2A05-4AC1-B891-5434D77C041E}"/>
          </ac:spMkLst>
        </pc:spChg>
        <pc:spChg chg="add mod">
          <ac:chgData name="Le Zhang" userId="fc3ab5e0-fc55-4c2b-b58d-b73ad7cbd7d0" providerId="ADAL" clId="{14AC0E2A-CB83-45A9-866B-E37DE92E669D}" dt="2018-11-10T06:57:49.175" v="164" actId="14100"/>
          <ac:spMkLst>
            <pc:docMk/>
            <pc:sldMk cId="429360693" sldId="2894"/>
            <ac:spMk id="14" creationId="{4F4C4905-74BB-490F-8DE4-B16C58645087}"/>
          </ac:spMkLst>
        </pc:spChg>
        <pc:spChg chg="add mod">
          <ac:chgData name="Le Zhang" userId="fc3ab5e0-fc55-4c2b-b58d-b73ad7cbd7d0" providerId="ADAL" clId="{14AC0E2A-CB83-45A9-866B-E37DE92E669D}" dt="2018-11-10T06:55:12.417" v="126" actId="1076"/>
          <ac:spMkLst>
            <pc:docMk/>
            <pc:sldMk cId="429360693" sldId="2894"/>
            <ac:spMk id="15" creationId="{5517EE05-3A28-4EBD-935B-C609FBA63BF7}"/>
          </ac:spMkLst>
        </pc:spChg>
        <pc:spChg chg="add mod">
          <ac:chgData name="Le Zhang" userId="fc3ab5e0-fc55-4c2b-b58d-b73ad7cbd7d0" providerId="ADAL" clId="{14AC0E2A-CB83-45A9-866B-E37DE92E669D}" dt="2018-11-10T06:54:45.549" v="123" actId="1076"/>
          <ac:spMkLst>
            <pc:docMk/>
            <pc:sldMk cId="429360693" sldId="2894"/>
            <ac:spMk id="16" creationId="{1530B325-C63C-40DF-A324-7A084C7A71DD}"/>
          </ac:spMkLst>
        </pc:spChg>
        <pc:spChg chg="add mod">
          <ac:chgData name="Le Zhang" userId="fc3ab5e0-fc55-4c2b-b58d-b73ad7cbd7d0" providerId="ADAL" clId="{14AC0E2A-CB83-45A9-866B-E37DE92E669D}" dt="2018-11-10T06:54:45.549" v="123" actId="1076"/>
          <ac:spMkLst>
            <pc:docMk/>
            <pc:sldMk cId="429360693" sldId="2894"/>
            <ac:spMk id="17" creationId="{1F5EB9A5-2BAB-4282-855E-5BCB55A07B92}"/>
          </ac:spMkLst>
        </pc:spChg>
        <pc:spChg chg="add mod">
          <ac:chgData name="Le Zhang" userId="fc3ab5e0-fc55-4c2b-b58d-b73ad7cbd7d0" providerId="ADAL" clId="{14AC0E2A-CB83-45A9-866B-E37DE92E669D}" dt="2018-11-10T06:54:45.549" v="123" actId="1076"/>
          <ac:spMkLst>
            <pc:docMk/>
            <pc:sldMk cId="429360693" sldId="2894"/>
            <ac:spMk id="18" creationId="{F918BA41-FE2C-4528-8783-938431053BE2}"/>
          </ac:spMkLst>
        </pc:spChg>
        <pc:spChg chg="add mod">
          <ac:chgData name="Le Zhang" userId="fc3ab5e0-fc55-4c2b-b58d-b73ad7cbd7d0" providerId="ADAL" clId="{14AC0E2A-CB83-45A9-866B-E37DE92E669D}" dt="2018-11-10T06:55:12.417" v="126" actId="1076"/>
          <ac:spMkLst>
            <pc:docMk/>
            <pc:sldMk cId="429360693" sldId="2894"/>
            <ac:spMk id="19" creationId="{7F0D20E1-BBA7-43DC-9DFB-AB053CEDF7E6}"/>
          </ac:spMkLst>
        </pc:spChg>
        <pc:spChg chg="add mod">
          <ac:chgData name="Le Zhang" userId="fc3ab5e0-fc55-4c2b-b58d-b73ad7cbd7d0" providerId="ADAL" clId="{14AC0E2A-CB83-45A9-866B-E37DE92E669D}" dt="2018-11-10T06:55:12.417" v="126" actId="1076"/>
          <ac:spMkLst>
            <pc:docMk/>
            <pc:sldMk cId="429360693" sldId="2894"/>
            <ac:spMk id="20" creationId="{469151D2-6D94-48B6-B1FC-9DCBA2387DE0}"/>
          </ac:spMkLst>
        </pc:spChg>
        <pc:spChg chg="add mod">
          <ac:chgData name="Le Zhang" userId="fc3ab5e0-fc55-4c2b-b58d-b73ad7cbd7d0" providerId="ADAL" clId="{14AC0E2A-CB83-45A9-866B-E37DE92E669D}" dt="2018-11-10T06:55:12.417" v="126" actId="1076"/>
          <ac:spMkLst>
            <pc:docMk/>
            <pc:sldMk cId="429360693" sldId="2894"/>
            <ac:spMk id="21" creationId="{0649B53A-F2FE-4772-83DB-25BC02BA9D0A}"/>
          </ac:spMkLst>
        </pc:spChg>
        <pc:spChg chg="add del mod">
          <ac:chgData name="Le Zhang" userId="fc3ab5e0-fc55-4c2b-b58d-b73ad7cbd7d0" providerId="ADAL" clId="{14AC0E2A-CB83-45A9-866B-E37DE92E669D}" dt="2018-11-10T06:49:48.403" v="105"/>
          <ac:spMkLst>
            <pc:docMk/>
            <pc:sldMk cId="429360693" sldId="2894"/>
            <ac:spMk id="22" creationId="{968B6759-882B-4ECB-89A9-0BD57C1F19C3}"/>
          </ac:spMkLst>
        </pc:spChg>
        <pc:cxnChg chg="add mod">
          <ac:chgData name="Le Zhang" userId="fc3ab5e0-fc55-4c2b-b58d-b73ad7cbd7d0" providerId="ADAL" clId="{14AC0E2A-CB83-45A9-866B-E37DE92E669D}" dt="2018-11-10T06:55:39.077" v="129" actId="14100"/>
          <ac:cxnSpMkLst>
            <pc:docMk/>
            <pc:sldMk cId="429360693" sldId="2894"/>
            <ac:cxnSpMk id="23" creationId="{8C391281-9014-4E2C-BCE2-83143759FC8F}"/>
          </ac:cxnSpMkLst>
        </pc:cxnChg>
        <pc:cxnChg chg="add mod">
          <ac:chgData name="Le Zhang" userId="fc3ab5e0-fc55-4c2b-b58d-b73ad7cbd7d0" providerId="ADAL" clId="{14AC0E2A-CB83-45A9-866B-E37DE92E669D}" dt="2018-11-10T06:55:46.438" v="132" actId="14100"/>
          <ac:cxnSpMkLst>
            <pc:docMk/>
            <pc:sldMk cId="429360693" sldId="2894"/>
            <ac:cxnSpMk id="26" creationId="{CE552F32-9022-4A17-BAFC-9E18F00B4D85}"/>
          </ac:cxnSpMkLst>
        </pc:cxnChg>
        <pc:cxnChg chg="add mod">
          <ac:chgData name="Le Zhang" userId="fc3ab5e0-fc55-4c2b-b58d-b73ad7cbd7d0" providerId="ADAL" clId="{14AC0E2A-CB83-45A9-866B-E37DE92E669D}" dt="2018-11-10T06:56:13.027" v="144" actId="1076"/>
          <ac:cxnSpMkLst>
            <pc:docMk/>
            <pc:sldMk cId="429360693" sldId="2894"/>
            <ac:cxnSpMk id="29" creationId="{8D6F6711-D4E5-4D63-8B24-2FCC2A376ACF}"/>
          </ac:cxnSpMkLst>
        </pc:cxnChg>
        <pc:cxnChg chg="add mod">
          <ac:chgData name="Le Zhang" userId="fc3ab5e0-fc55-4c2b-b58d-b73ad7cbd7d0" providerId="ADAL" clId="{14AC0E2A-CB83-45A9-866B-E37DE92E669D}" dt="2018-11-10T06:56:21.530" v="145" actId="14100"/>
          <ac:cxnSpMkLst>
            <pc:docMk/>
            <pc:sldMk cId="429360693" sldId="2894"/>
            <ac:cxnSpMk id="32" creationId="{6AA63266-3836-4637-A213-1D3F90092261}"/>
          </ac:cxnSpMkLst>
        </pc:cxnChg>
        <pc:cxnChg chg="add mod">
          <ac:chgData name="Le Zhang" userId="fc3ab5e0-fc55-4c2b-b58d-b73ad7cbd7d0" providerId="ADAL" clId="{14AC0E2A-CB83-45A9-866B-E37DE92E669D}" dt="2018-11-10T06:56:10.641" v="142" actId="14100"/>
          <ac:cxnSpMkLst>
            <pc:docMk/>
            <pc:sldMk cId="429360693" sldId="2894"/>
            <ac:cxnSpMk id="35" creationId="{979C36C0-FE17-454A-854A-45E90E0F919A}"/>
          </ac:cxnSpMkLst>
        </pc:cxnChg>
        <pc:cxnChg chg="add mod">
          <ac:chgData name="Le Zhang" userId="fc3ab5e0-fc55-4c2b-b58d-b73ad7cbd7d0" providerId="ADAL" clId="{14AC0E2A-CB83-45A9-866B-E37DE92E669D}" dt="2018-11-10T07:51:22.181" v="174" actId="14100"/>
          <ac:cxnSpMkLst>
            <pc:docMk/>
            <pc:sldMk cId="429360693" sldId="2894"/>
            <ac:cxnSpMk id="42" creationId="{C5861EB5-69E2-4E1A-9704-9853BD311C6C}"/>
          </ac:cxnSpMkLst>
        </pc:cxnChg>
        <pc:cxnChg chg="add mod">
          <ac:chgData name="Le Zhang" userId="fc3ab5e0-fc55-4c2b-b58d-b73ad7cbd7d0" providerId="ADAL" clId="{14AC0E2A-CB83-45A9-866B-E37DE92E669D}" dt="2018-11-10T06:56:43.757" v="151" actId="14100"/>
          <ac:cxnSpMkLst>
            <pc:docMk/>
            <pc:sldMk cId="429360693" sldId="2894"/>
            <ac:cxnSpMk id="45" creationId="{85E552BE-6DEA-4A06-AF22-BBA8BBBC6C84}"/>
          </ac:cxnSpMkLst>
        </pc:cxnChg>
        <pc:cxnChg chg="add mod">
          <ac:chgData name="Le Zhang" userId="fc3ab5e0-fc55-4c2b-b58d-b73ad7cbd7d0" providerId="ADAL" clId="{14AC0E2A-CB83-45A9-866B-E37DE92E669D}" dt="2018-11-10T06:57:49.175" v="164" actId="14100"/>
          <ac:cxnSpMkLst>
            <pc:docMk/>
            <pc:sldMk cId="429360693" sldId="2894"/>
            <ac:cxnSpMk id="48" creationId="{CBFCEFE6-94B1-41D0-8FE6-430D9E6CED8C}"/>
          </ac:cxnSpMkLst>
        </pc:cxnChg>
        <pc:cxnChg chg="add mod">
          <ac:chgData name="Le Zhang" userId="fc3ab5e0-fc55-4c2b-b58d-b73ad7cbd7d0" providerId="ADAL" clId="{14AC0E2A-CB83-45A9-866B-E37DE92E669D}" dt="2018-11-10T06:57:07.056" v="157" actId="14100"/>
          <ac:cxnSpMkLst>
            <pc:docMk/>
            <pc:sldMk cId="429360693" sldId="2894"/>
            <ac:cxnSpMk id="51" creationId="{0EEB520D-FA3F-4C60-A552-458A6D76F81F}"/>
          </ac:cxnSpMkLst>
        </pc:cxnChg>
        <pc:cxnChg chg="add mod">
          <ac:chgData name="Le Zhang" userId="fc3ab5e0-fc55-4c2b-b58d-b73ad7cbd7d0" providerId="ADAL" clId="{14AC0E2A-CB83-45A9-866B-E37DE92E669D}" dt="2018-11-10T06:57:13.472" v="160" actId="14100"/>
          <ac:cxnSpMkLst>
            <pc:docMk/>
            <pc:sldMk cId="429360693" sldId="2894"/>
            <ac:cxnSpMk id="54" creationId="{27BB46EB-E702-4A7E-9731-2523078D6A4E}"/>
          </ac:cxnSpMkLst>
        </pc:cxnChg>
        <pc:cxnChg chg="add del mod">
          <ac:chgData name="Le Zhang" userId="fc3ab5e0-fc55-4c2b-b58d-b73ad7cbd7d0" providerId="ADAL" clId="{14AC0E2A-CB83-45A9-866B-E37DE92E669D}" dt="2018-11-10T06:57:36.327" v="163" actId="478"/>
          <ac:cxnSpMkLst>
            <pc:docMk/>
            <pc:sldMk cId="429360693" sldId="2894"/>
            <ac:cxnSpMk id="57" creationId="{44DE90E2-BAF7-4771-BE94-88A53C62633A}"/>
          </ac:cxnSpMkLst>
        </pc:cxnChg>
      </pc:sldChg>
      <pc:sldChg chg="add del">
        <pc:chgData name="Le Zhang" userId="fc3ab5e0-fc55-4c2b-b58d-b73ad7cbd7d0" providerId="ADAL" clId="{14AC0E2A-CB83-45A9-866B-E37DE92E669D}" dt="2018-11-10T06:58:29.931" v="166" actId="2696"/>
        <pc:sldMkLst>
          <pc:docMk/>
          <pc:sldMk cId="2510748254" sldId="2895"/>
        </pc:sldMkLst>
      </pc:sldChg>
      <pc:sldChg chg="modSp">
        <pc:chgData name="Le Zhang" userId="fc3ab5e0-fc55-4c2b-b58d-b73ad7cbd7d0" providerId="ADAL" clId="{14AC0E2A-CB83-45A9-866B-E37DE92E669D}" dt="2018-11-21T03:31:20.732" v="179" actId="20577"/>
        <pc:sldMkLst>
          <pc:docMk/>
          <pc:sldMk cId="3676021344" sldId="2903"/>
        </pc:sldMkLst>
        <pc:spChg chg="mod">
          <ac:chgData name="Le Zhang" userId="fc3ab5e0-fc55-4c2b-b58d-b73ad7cbd7d0" providerId="ADAL" clId="{14AC0E2A-CB83-45A9-866B-E37DE92E669D}" dt="2018-11-21T03:31:20.732" v="179" actId="20577"/>
          <ac:spMkLst>
            <pc:docMk/>
            <pc:sldMk cId="3676021344" sldId="2903"/>
            <ac:spMk id="128" creationId="{5B4F6879-9725-4EB7-8762-6C25BC1EFB73}"/>
          </ac:spMkLst>
        </pc:spChg>
      </pc:sldChg>
    </pc:docChg>
  </pc:docChgLst>
  <pc:docChgLst>
    <pc:chgData name="Le Zhang" userId="fc3ab5e0-fc55-4c2b-b58d-b73ad7cbd7d0" providerId="ADAL" clId="{DD4C8758-9CB6-45C3-88F4-F3884E1F7430}"/>
    <pc:docChg chg="modSld">
      <pc:chgData name="Le Zhang" userId="fc3ab5e0-fc55-4c2b-b58d-b73ad7cbd7d0" providerId="ADAL" clId="{DD4C8758-9CB6-45C3-88F4-F3884E1F7430}" dt="2018-08-03T02:47:18.687" v="0" actId="20577"/>
      <pc:docMkLst>
        <pc:docMk/>
      </pc:docMkLst>
      <pc:sldChg chg="modSp">
        <pc:chgData name="Le Zhang" userId="fc3ab5e0-fc55-4c2b-b58d-b73ad7cbd7d0" providerId="ADAL" clId="{DD4C8758-9CB6-45C3-88F4-F3884E1F7430}" dt="2018-08-03T02:47:18.687" v="0" actId="20577"/>
        <pc:sldMkLst>
          <pc:docMk/>
          <pc:sldMk cId="3410815839" sldId="1655"/>
        </pc:sldMkLst>
        <pc:spChg chg="mod">
          <ac:chgData name="Le Zhang" userId="fc3ab5e0-fc55-4c2b-b58d-b73ad7cbd7d0" providerId="ADAL" clId="{DD4C8758-9CB6-45C3-88F4-F3884E1F7430}" dt="2018-08-03T02:47:18.687" v="0" actId="20577"/>
          <ac:spMkLst>
            <pc:docMk/>
            <pc:sldMk cId="3410815839" sldId="1655"/>
            <ac:spMk id="3" creationId="{544F1137-00AE-4FF8-93F0-AE45B681C4B0}"/>
          </ac:spMkLst>
        </pc:spChg>
      </pc:sldChg>
    </pc:docChg>
  </pc:docChgLst>
  <pc:docChgLst>
    <pc:chgData name="Le Zhang" userId="fc3ab5e0-fc55-4c2b-b58d-b73ad7cbd7d0" providerId="ADAL" clId="{72382805-FFBE-4A1E-AC1D-45E97971C315}"/>
    <pc:docChg chg="undo custSel addSld delSld modSld sldOrd">
      <pc:chgData name="Le Zhang" userId="fc3ab5e0-fc55-4c2b-b58d-b73ad7cbd7d0" providerId="ADAL" clId="{72382805-FFBE-4A1E-AC1D-45E97971C315}" dt="2019-08-29T09:41:02.412" v="194" actId="1076"/>
      <pc:docMkLst>
        <pc:docMk/>
      </pc:docMkLst>
      <pc:sldChg chg="modTransition">
        <pc:chgData name="Le Zhang" userId="fc3ab5e0-fc55-4c2b-b58d-b73ad7cbd7d0" providerId="ADAL" clId="{72382805-FFBE-4A1E-AC1D-45E97971C315}" dt="2019-08-29T09:39:33.351" v="164"/>
        <pc:sldMkLst>
          <pc:docMk/>
          <pc:sldMk cId="2269229537" sldId="395"/>
        </pc:sldMkLst>
      </pc:sldChg>
      <pc:sldChg chg="modTransition">
        <pc:chgData name="Le Zhang" userId="fc3ab5e0-fc55-4c2b-b58d-b73ad7cbd7d0" providerId="ADAL" clId="{72382805-FFBE-4A1E-AC1D-45E97971C315}" dt="2019-08-29T09:39:33.351" v="164"/>
        <pc:sldMkLst>
          <pc:docMk/>
          <pc:sldMk cId="4012305904" sldId="1725"/>
        </pc:sldMkLst>
      </pc:sldChg>
      <pc:sldChg chg="modTransition">
        <pc:chgData name="Le Zhang" userId="fc3ab5e0-fc55-4c2b-b58d-b73ad7cbd7d0" providerId="ADAL" clId="{72382805-FFBE-4A1E-AC1D-45E97971C315}" dt="2019-08-29T09:39:33.351" v="164"/>
        <pc:sldMkLst>
          <pc:docMk/>
          <pc:sldMk cId="1494752877" sldId="2889"/>
        </pc:sldMkLst>
      </pc:sldChg>
      <pc:sldChg chg="modTransition">
        <pc:chgData name="Le Zhang" userId="fc3ab5e0-fc55-4c2b-b58d-b73ad7cbd7d0" providerId="ADAL" clId="{72382805-FFBE-4A1E-AC1D-45E97971C315}" dt="2019-08-29T09:39:33.351" v="164"/>
        <pc:sldMkLst>
          <pc:docMk/>
          <pc:sldMk cId="3388014120" sldId="2890"/>
        </pc:sldMkLst>
      </pc:sldChg>
      <pc:sldChg chg="modTransition">
        <pc:chgData name="Le Zhang" userId="fc3ab5e0-fc55-4c2b-b58d-b73ad7cbd7d0" providerId="ADAL" clId="{72382805-FFBE-4A1E-AC1D-45E97971C315}" dt="2019-08-29T09:39:33.351" v="164"/>
        <pc:sldMkLst>
          <pc:docMk/>
          <pc:sldMk cId="1976218525" sldId="2891"/>
        </pc:sldMkLst>
      </pc:sldChg>
      <pc:sldChg chg="modTransition">
        <pc:chgData name="Le Zhang" userId="fc3ab5e0-fc55-4c2b-b58d-b73ad7cbd7d0" providerId="ADAL" clId="{72382805-FFBE-4A1E-AC1D-45E97971C315}" dt="2019-08-29T09:39:33.351" v="164"/>
        <pc:sldMkLst>
          <pc:docMk/>
          <pc:sldMk cId="2945745363" sldId="2892"/>
        </pc:sldMkLst>
      </pc:sldChg>
      <pc:sldChg chg="modTransition">
        <pc:chgData name="Le Zhang" userId="fc3ab5e0-fc55-4c2b-b58d-b73ad7cbd7d0" providerId="ADAL" clId="{72382805-FFBE-4A1E-AC1D-45E97971C315}" dt="2019-08-29T09:39:33.351" v="164"/>
        <pc:sldMkLst>
          <pc:docMk/>
          <pc:sldMk cId="4234720899" sldId="2893"/>
        </pc:sldMkLst>
      </pc:sldChg>
      <pc:sldChg chg="modTransition">
        <pc:chgData name="Le Zhang" userId="fc3ab5e0-fc55-4c2b-b58d-b73ad7cbd7d0" providerId="ADAL" clId="{72382805-FFBE-4A1E-AC1D-45E97971C315}" dt="2019-08-29T09:39:33.351" v="164"/>
        <pc:sldMkLst>
          <pc:docMk/>
          <pc:sldMk cId="3064868887" sldId="2894"/>
        </pc:sldMkLst>
      </pc:sldChg>
      <pc:sldChg chg="modTransition">
        <pc:chgData name="Le Zhang" userId="fc3ab5e0-fc55-4c2b-b58d-b73ad7cbd7d0" providerId="ADAL" clId="{72382805-FFBE-4A1E-AC1D-45E97971C315}" dt="2019-08-29T09:39:33.351" v="164"/>
        <pc:sldMkLst>
          <pc:docMk/>
          <pc:sldMk cId="4060549655" sldId="2896"/>
        </pc:sldMkLst>
      </pc:sldChg>
      <pc:sldChg chg="del">
        <pc:chgData name="Le Zhang" userId="fc3ab5e0-fc55-4c2b-b58d-b73ad7cbd7d0" providerId="ADAL" clId="{72382805-FFBE-4A1E-AC1D-45E97971C315}" dt="2019-08-29T09:19:44.218" v="39" actId="47"/>
        <pc:sldMkLst>
          <pc:docMk/>
          <pc:sldMk cId="833665539" sldId="2901"/>
        </pc:sldMkLst>
      </pc:sldChg>
      <pc:sldChg chg="modTransition">
        <pc:chgData name="Le Zhang" userId="fc3ab5e0-fc55-4c2b-b58d-b73ad7cbd7d0" providerId="ADAL" clId="{72382805-FFBE-4A1E-AC1D-45E97971C315}" dt="2019-08-29T09:39:33.351" v="164"/>
        <pc:sldMkLst>
          <pc:docMk/>
          <pc:sldMk cId="3676021344" sldId="2903"/>
        </pc:sldMkLst>
      </pc:sldChg>
      <pc:sldChg chg="modTransition">
        <pc:chgData name="Le Zhang" userId="fc3ab5e0-fc55-4c2b-b58d-b73ad7cbd7d0" providerId="ADAL" clId="{72382805-FFBE-4A1E-AC1D-45E97971C315}" dt="2019-08-29T09:39:33.351" v="164"/>
        <pc:sldMkLst>
          <pc:docMk/>
          <pc:sldMk cId="3245006605" sldId="2904"/>
        </pc:sldMkLst>
      </pc:sldChg>
      <pc:sldChg chg="modTransition">
        <pc:chgData name="Le Zhang" userId="fc3ab5e0-fc55-4c2b-b58d-b73ad7cbd7d0" providerId="ADAL" clId="{72382805-FFBE-4A1E-AC1D-45E97971C315}" dt="2019-08-29T09:39:33.351" v="164"/>
        <pc:sldMkLst>
          <pc:docMk/>
          <pc:sldMk cId="206143591" sldId="2905"/>
        </pc:sldMkLst>
      </pc:sldChg>
      <pc:sldChg chg="modTransition">
        <pc:chgData name="Le Zhang" userId="fc3ab5e0-fc55-4c2b-b58d-b73ad7cbd7d0" providerId="ADAL" clId="{72382805-FFBE-4A1E-AC1D-45E97971C315}" dt="2019-08-29T09:39:33.351" v="164"/>
        <pc:sldMkLst>
          <pc:docMk/>
          <pc:sldMk cId="1195912133" sldId="2906"/>
        </pc:sldMkLst>
      </pc:sldChg>
      <pc:sldChg chg="del">
        <pc:chgData name="Le Zhang" userId="fc3ab5e0-fc55-4c2b-b58d-b73ad7cbd7d0" providerId="ADAL" clId="{72382805-FFBE-4A1E-AC1D-45E97971C315}" dt="2019-08-29T09:18:35.031" v="34" actId="47"/>
        <pc:sldMkLst>
          <pc:docMk/>
          <pc:sldMk cId="417954347" sldId="2907"/>
        </pc:sldMkLst>
      </pc:sldChg>
      <pc:sldChg chg="modSp modTransition">
        <pc:chgData name="Le Zhang" userId="fc3ab5e0-fc55-4c2b-b58d-b73ad7cbd7d0" providerId="ADAL" clId="{72382805-FFBE-4A1E-AC1D-45E97971C315}" dt="2019-08-29T09:39:33.351" v="164"/>
        <pc:sldMkLst>
          <pc:docMk/>
          <pc:sldMk cId="3983405970" sldId="2908"/>
        </pc:sldMkLst>
        <pc:spChg chg="mod">
          <ac:chgData name="Le Zhang" userId="fc3ab5e0-fc55-4c2b-b58d-b73ad7cbd7d0" providerId="ADAL" clId="{72382805-FFBE-4A1E-AC1D-45E97971C315}" dt="2019-08-29T09:22:34.040" v="116" actId="20577"/>
          <ac:spMkLst>
            <pc:docMk/>
            <pc:sldMk cId="3983405970" sldId="2908"/>
            <ac:spMk id="2" creationId="{6A5B04F6-11B7-4878-AE7A-9EAFC6C6FA7E}"/>
          </ac:spMkLst>
        </pc:spChg>
      </pc:sldChg>
      <pc:sldChg chg="del">
        <pc:chgData name="Le Zhang" userId="fc3ab5e0-fc55-4c2b-b58d-b73ad7cbd7d0" providerId="ADAL" clId="{72382805-FFBE-4A1E-AC1D-45E97971C315}" dt="2019-08-29T09:09:56.213" v="0" actId="47"/>
        <pc:sldMkLst>
          <pc:docMk/>
          <pc:sldMk cId="4105188070" sldId="2909"/>
        </pc:sldMkLst>
      </pc:sldChg>
      <pc:sldChg chg="mod modTransition modShow">
        <pc:chgData name="Le Zhang" userId="fc3ab5e0-fc55-4c2b-b58d-b73ad7cbd7d0" providerId="ADAL" clId="{72382805-FFBE-4A1E-AC1D-45E97971C315}" dt="2019-08-29T09:39:33.351" v="164"/>
        <pc:sldMkLst>
          <pc:docMk/>
          <pc:sldMk cId="2421832156" sldId="3353"/>
        </pc:sldMkLst>
      </pc:sldChg>
      <pc:sldChg chg="mod modTransition modShow">
        <pc:chgData name="Le Zhang" userId="fc3ab5e0-fc55-4c2b-b58d-b73ad7cbd7d0" providerId="ADAL" clId="{72382805-FFBE-4A1E-AC1D-45E97971C315}" dt="2019-08-29T09:39:33.351" v="164"/>
        <pc:sldMkLst>
          <pc:docMk/>
          <pc:sldMk cId="1589428448" sldId="3354"/>
        </pc:sldMkLst>
      </pc:sldChg>
      <pc:sldChg chg="modSp mod modTransition modShow">
        <pc:chgData name="Le Zhang" userId="fc3ab5e0-fc55-4c2b-b58d-b73ad7cbd7d0" providerId="ADAL" clId="{72382805-FFBE-4A1E-AC1D-45E97971C315}" dt="2019-08-29T09:39:33.351" v="164"/>
        <pc:sldMkLst>
          <pc:docMk/>
          <pc:sldMk cId="2598729201" sldId="3355"/>
        </pc:sldMkLst>
        <pc:spChg chg="mod">
          <ac:chgData name="Le Zhang" userId="fc3ab5e0-fc55-4c2b-b58d-b73ad7cbd7d0" providerId="ADAL" clId="{72382805-FFBE-4A1E-AC1D-45E97971C315}" dt="2019-08-29T09:11:15.190" v="4" actId="27636"/>
          <ac:spMkLst>
            <pc:docMk/>
            <pc:sldMk cId="2598729201" sldId="3355"/>
            <ac:spMk id="3" creationId="{39786DDD-EBDA-4603-AF12-12E6752B1A88}"/>
          </ac:spMkLst>
        </pc:spChg>
      </pc:sldChg>
      <pc:sldChg chg="modSp mod modTransition modShow">
        <pc:chgData name="Le Zhang" userId="fc3ab5e0-fc55-4c2b-b58d-b73ad7cbd7d0" providerId="ADAL" clId="{72382805-FFBE-4A1E-AC1D-45E97971C315}" dt="2019-08-29T09:39:33.351" v="164"/>
        <pc:sldMkLst>
          <pc:docMk/>
          <pc:sldMk cId="2116382914" sldId="3367"/>
        </pc:sldMkLst>
        <pc:picChg chg="mod">
          <ac:chgData name="Le Zhang" userId="fc3ab5e0-fc55-4c2b-b58d-b73ad7cbd7d0" providerId="ADAL" clId="{72382805-FFBE-4A1E-AC1D-45E97971C315}" dt="2019-08-29T09:12:43.061" v="6" actId="1076"/>
          <ac:picMkLst>
            <pc:docMk/>
            <pc:sldMk cId="2116382914" sldId="3367"/>
            <ac:picMk id="6" creationId="{A97BAEDA-56DC-4908-8A31-A57203C22893}"/>
          </ac:picMkLst>
        </pc:picChg>
      </pc:sldChg>
      <pc:sldChg chg="mod modTransition modShow">
        <pc:chgData name="Le Zhang" userId="fc3ab5e0-fc55-4c2b-b58d-b73ad7cbd7d0" providerId="ADAL" clId="{72382805-FFBE-4A1E-AC1D-45E97971C315}" dt="2019-08-29T09:39:33.351" v="164"/>
        <pc:sldMkLst>
          <pc:docMk/>
          <pc:sldMk cId="253396752" sldId="3370"/>
        </pc:sldMkLst>
      </pc:sldChg>
      <pc:sldChg chg="modSp mod modTransition modShow">
        <pc:chgData name="Le Zhang" userId="fc3ab5e0-fc55-4c2b-b58d-b73ad7cbd7d0" providerId="ADAL" clId="{72382805-FFBE-4A1E-AC1D-45E97971C315}" dt="2019-08-29T09:39:33.351" v="164"/>
        <pc:sldMkLst>
          <pc:docMk/>
          <pc:sldMk cId="2436809864" sldId="3371"/>
        </pc:sldMkLst>
        <pc:spChg chg="mod">
          <ac:chgData name="Le Zhang" userId="fc3ab5e0-fc55-4c2b-b58d-b73ad7cbd7d0" providerId="ADAL" clId="{72382805-FFBE-4A1E-AC1D-45E97971C315}" dt="2019-08-29T09:14:46.472" v="16" actId="255"/>
          <ac:spMkLst>
            <pc:docMk/>
            <pc:sldMk cId="2436809864" sldId="3371"/>
            <ac:spMk id="3" creationId="{8FDBDB71-6B5C-4E80-B832-BF718BD5BCB4}"/>
          </ac:spMkLst>
        </pc:spChg>
        <pc:grpChg chg="mod">
          <ac:chgData name="Le Zhang" userId="fc3ab5e0-fc55-4c2b-b58d-b73ad7cbd7d0" providerId="ADAL" clId="{72382805-FFBE-4A1E-AC1D-45E97971C315}" dt="2019-08-29T09:14:49.185" v="17" actId="1076"/>
          <ac:grpSpMkLst>
            <pc:docMk/>
            <pc:sldMk cId="2436809864" sldId="3371"/>
            <ac:grpSpMk id="4" creationId="{638F8C04-1366-4900-BAB1-19CA40684478}"/>
          </ac:grpSpMkLst>
        </pc:grpChg>
      </pc:sldChg>
      <pc:sldChg chg="modSp mod modTransition modShow">
        <pc:chgData name="Le Zhang" userId="fc3ab5e0-fc55-4c2b-b58d-b73ad7cbd7d0" providerId="ADAL" clId="{72382805-FFBE-4A1E-AC1D-45E97971C315}" dt="2019-08-29T09:39:33.351" v="164"/>
        <pc:sldMkLst>
          <pc:docMk/>
          <pc:sldMk cId="1519214288" sldId="3376"/>
        </pc:sldMkLst>
        <pc:spChg chg="mod">
          <ac:chgData name="Le Zhang" userId="fc3ab5e0-fc55-4c2b-b58d-b73ad7cbd7d0" providerId="ADAL" clId="{72382805-FFBE-4A1E-AC1D-45E97971C315}" dt="2019-08-29T09:13:52.132" v="12" actId="20577"/>
          <ac:spMkLst>
            <pc:docMk/>
            <pc:sldMk cId="1519214288" sldId="3376"/>
            <ac:spMk id="3" creationId="{F5B6CE1A-53AE-4184-8340-4F24ACF9A8CC}"/>
          </ac:spMkLst>
        </pc:spChg>
      </pc:sldChg>
      <pc:sldChg chg="mod modTransition modShow">
        <pc:chgData name="Le Zhang" userId="fc3ab5e0-fc55-4c2b-b58d-b73ad7cbd7d0" providerId="ADAL" clId="{72382805-FFBE-4A1E-AC1D-45E97971C315}" dt="2019-08-29T09:39:33.351" v="164"/>
        <pc:sldMkLst>
          <pc:docMk/>
          <pc:sldMk cId="1041044739" sldId="3391"/>
        </pc:sldMkLst>
      </pc:sldChg>
      <pc:sldChg chg="modSp mod modTransition modShow">
        <pc:chgData name="Le Zhang" userId="fc3ab5e0-fc55-4c2b-b58d-b73ad7cbd7d0" providerId="ADAL" clId="{72382805-FFBE-4A1E-AC1D-45E97971C315}" dt="2019-08-29T09:39:33.351" v="164"/>
        <pc:sldMkLst>
          <pc:docMk/>
          <pc:sldMk cId="2031366960" sldId="3393"/>
        </pc:sldMkLst>
        <pc:spChg chg="mod">
          <ac:chgData name="Le Zhang" userId="fc3ab5e0-fc55-4c2b-b58d-b73ad7cbd7d0" providerId="ADAL" clId="{72382805-FFBE-4A1E-AC1D-45E97971C315}" dt="2019-08-29T09:15:54.631" v="23" actId="255"/>
          <ac:spMkLst>
            <pc:docMk/>
            <pc:sldMk cId="2031366960" sldId="3393"/>
            <ac:spMk id="3" creationId="{2E0F6E44-828E-4EC6-BFDE-62342411E979}"/>
          </ac:spMkLst>
        </pc:spChg>
        <pc:spChg chg="mod">
          <ac:chgData name="Le Zhang" userId="fc3ab5e0-fc55-4c2b-b58d-b73ad7cbd7d0" providerId="ADAL" clId="{72382805-FFBE-4A1E-AC1D-45E97971C315}" dt="2019-08-29T09:15:59.426" v="24" actId="2711"/>
          <ac:spMkLst>
            <pc:docMk/>
            <pc:sldMk cId="2031366960" sldId="3393"/>
            <ac:spMk id="5" creationId="{0DF08331-3113-4DF0-A157-6030A7B0E470}"/>
          </ac:spMkLst>
        </pc:spChg>
      </pc:sldChg>
      <pc:sldChg chg="modSp del mod modShow">
        <pc:chgData name="Le Zhang" userId="fc3ab5e0-fc55-4c2b-b58d-b73ad7cbd7d0" providerId="ADAL" clId="{72382805-FFBE-4A1E-AC1D-45E97971C315}" dt="2019-08-29T09:15:48.031" v="22" actId="47"/>
        <pc:sldMkLst>
          <pc:docMk/>
          <pc:sldMk cId="1563006502" sldId="3395"/>
        </pc:sldMkLst>
        <pc:spChg chg="mod">
          <ac:chgData name="Le Zhang" userId="fc3ab5e0-fc55-4c2b-b58d-b73ad7cbd7d0" providerId="ADAL" clId="{72382805-FFBE-4A1E-AC1D-45E97971C315}" dt="2019-08-29T09:15:29.920" v="19" actId="27636"/>
          <ac:spMkLst>
            <pc:docMk/>
            <pc:sldMk cId="1563006502" sldId="3395"/>
            <ac:spMk id="3" creationId="{2E0F6E44-828E-4EC6-BFDE-62342411E979}"/>
          </ac:spMkLst>
        </pc:spChg>
      </pc:sldChg>
      <pc:sldChg chg="addSp delSp modSp mod modTransition modShow">
        <pc:chgData name="Le Zhang" userId="fc3ab5e0-fc55-4c2b-b58d-b73ad7cbd7d0" providerId="ADAL" clId="{72382805-FFBE-4A1E-AC1D-45E97971C315}" dt="2019-08-29T09:39:33.351" v="164"/>
        <pc:sldMkLst>
          <pc:docMk/>
          <pc:sldMk cId="3959184187" sldId="3399"/>
        </pc:sldMkLst>
        <pc:spChg chg="del mod">
          <ac:chgData name="Le Zhang" userId="fc3ab5e0-fc55-4c2b-b58d-b73ad7cbd7d0" providerId="ADAL" clId="{72382805-FFBE-4A1E-AC1D-45E97971C315}" dt="2019-08-29T09:16:28.974" v="25" actId="478"/>
          <ac:spMkLst>
            <pc:docMk/>
            <pc:sldMk cId="3959184187" sldId="3399"/>
            <ac:spMk id="3" creationId="{3EA236E2-785B-418E-A478-B98F19776B8B}"/>
          </ac:spMkLst>
        </pc:spChg>
        <pc:spChg chg="add del mod">
          <ac:chgData name="Le Zhang" userId="fc3ab5e0-fc55-4c2b-b58d-b73ad7cbd7d0" providerId="ADAL" clId="{72382805-FFBE-4A1E-AC1D-45E97971C315}" dt="2019-08-29T09:16:32.008" v="26" actId="478"/>
          <ac:spMkLst>
            <pc:docMk/>
            <pc:sldMk cId="3959184187" sldId="3399"/>
            <ac:spMk id="7" creationId="{0726AAD3-90E5-46C6-8EA3-CE9C2B134129}"/>
          </ac:spMkLst>
        </pc:spChg>
        <pc:picChg chg="mod">
          <ac:chgData name="Le Zhang" userId="fc3ab5e0-fc55-4c2b-b58d-b73ad7cbd7d0" providerId="ADAL" clId="{72382805-FFBE-4A1E-AC1D-45E97971C315}" dt="2019-08-29T09:16:37.928" v="27" actId="1076"/>
          <ac:picMkLst>
            <pc:docMk/>
            <pc:sldMk cId="3959184187" sldId="3399"/>
            <ac:picMk id="4" creationId="{43AF3F83-5427-40BB-B5D3-A9C73B9F981E}"/>
          </ac:picMkLst>
        </pc:picChg>
      </pc:sldChg>
      <pc:sldChg chg="modSp del">
        <pc:chgData name="Le Zhang" userId="fc3ab5e0-fc55-4c2b-b58d-b73ad7cbd7d0" providerId="ADAL" clId="{72382805-FFBE-4A1E-AC1D-45E97971C315}" dt="2019-08-29T09:17:19.521" v="30"/>
        <pc:sldMkLst>
          <pc:docMk/>
          <pc:sldMk cId="260224839" sldId="3405"/>
        </pc:sldMkLst>
        <pc:spChg chg="mod">
          <ac:chgData name="Le Zhang" userId="fc3ab5e0-fc55-4c2b-b58d-b73ad7cbd7d0" providerId="ADAL" clId="{72382805-FFBE-4A1E-AC1D-45E97971C315}" dt="2019-08-29T09:17:19.521" v="30"/>
          <ac:spMkLst>
            <pc:docMk/>
            <pc:sldMk cId="260224839" sldId="3405"/>
            <ac:spMk id="3" creationId="{0B668A8F-5053-4718-B0AA-32F7B5E157A0}"/>
          </ac:spMkLst>
        </pc:spChg>
      </pc:sldChg>
      <pc:sldChg chg="del">
        <pc:chgData name="Le Zhang" userId="fc3ab5e0-fc55-4c2b-b58d-b73ad7cbd7d0" providerId="ADAL" clId="{72382805-FFBE-4A1E-AC1D-45E97971C315}" dt="2019-08-29T09:17:19.521" v="30"/>
        <pc:sldMkLst>
          <pc:docMk/>
          <pc:sldMk cId="1195484062" sldId="3406"/>
        </pc:sldMkLst>
      </pc:sldChg>
      <pc:sldChg chg="modSp del">
        <pc:chgData name="Le Zhang" userId="fc3ab5e0-fc55-4c2b-b58d-b73ad7cbd7d0" providerId="ADAL" clId="{72382805-FFBE-4A1E-AC1D-45E97971C315}" dt="2019-08-29T09:36:37.530" v="161" actId="47"/>
        <pc:sldMkLst>
          <pc:docMk/>
          <pc:sldMk cId="2879186549" sldId="3416"/>
        </pc:sldMkLst>
        <pc:spChg chg="mod">
          <ac:chgData name="Le Zhang" userId="fc3ab5e0-fc55-4c2b-b58d-b73ad7cbd7d0" providerId="ADAL" clId="{72382805-FFBE-4A1E-AC1D-45E97971C315}" dt="2019-08-29T09:17:54.115" v="31" actId="27636"/>
          <ac:spMkLst>
            <pc:docMk/>
            <pc:sldMk cId="2879186549" sldId="3416"/>
            <ac:spMk id="5" creationId="{296D3469-53AD-4AF8-B815-AC97CFD66A0A}"/>
          </ac:spMkLst>
        </pc:spChg>
        <pc:picChg chg="mod">
          <ac:chgData name="Le Zhang" userId="fc3ab5e0-fc55-4c2b-b58d-b73ad7cbd7d0" providerId="ADAL" clId="{72382805-FFBE-4A1E-AC1D-45E97971C315}" dt="2019-08-29T09:18:01.006" v="33" actId="1076"/>
          <ac:picMkLst>
            <pc:docMk/>
            <pc:sldMk cId="2879186549" sldId="3416"/>
            <ac:picMk id="6" creationId="{AB7F5DBB-309C-4EA2-9979-3E4E303CEC5D}"/>
          </ac:picMkLst>
        </pc:picChg>
      </pc:sldChg>
      <pc:sldChg chg="del mod modShow">
        <pc:chgData name="Le Zhang" userId="fc3ab5e0-fc55-4c2b-b58d-b73ad7cbd7d0" providerId="ADAL" clId="{72382805-FFBE-4A1E-AC1D-45E97971C315}" dt="2019-08-29T09:36:37.530" v="161" actId="47"/>
        <pc:sldMkLst>
          <pc:docMk/>
          <pc:sldMk cId="2362327549" sldId="3421"/>
        </pc:sldMkLst>
      </pc:sldChg>
      <pc:sldChg chg="modSp del">
        <pc:chgData name="Le Zhang" userId="fc3ab5e0-fc55-4c2b-b58d-b73ad7cbd7d0" providerId="ADAL" clId="{72382805-FFBE-4A1E-AC1D-45E97971C315}" dt="2019-08-29T09:36:37.530" v="161" actId="47"/>
        <pc:sldMkLst>
          <pc:docMk/>
          <pc:sldMk cId="415891201" sldId="3431"/>
        </pc:sldMkLst>
        <pc:spChg chg="mod">
          <ac:chgData name="Le Zhang" userId="fc3ab5e0-fc55-4c2b-b58d-b73ad7cbd7d0" providerId="ADAL" clId="{72382805-FFBE-4A1E-AC1D-45E97971C315}" dt="2019-08-29T09:19:17.992" v="36" actId="14100"/>
          <ac:spMkLst>
            <pc:docMk/>
            <pc:sldMk cId="415891201" sldId="3431"/>
            <ac:spMk id="3" creationId="{C48D1FD2-9748-4AC2-8F27-32E065249F5C}"/>
          </ac:spMkLst>
        </pc:spChg>
      </pc:sldChg>
      <pc:sldChg chg="addSp delSp modSp del">
        <pc:chgData name="Le Zhang" userId="fc3ab5e0-fc55-4c2b-b58d-b73ad7cbd7d0" providerId="ADAL" clId="{72382805-FFBE-4A1E-AC1D-45E97971C315}" dt="2019-08-29T09:36:37.530" v="161" actId="47"/>
        <pc:sldMkLst>
          <pc:docMk/>
          <pc:sldMk cId="491060994" sldId="3432"/>
        </pc:sldMkLst>
        <pc:spChg chg="del">
          <ac:chgData name="Le Zhang" userId="fc3ab5e0-fc55-4c2b-b58d-b73ad7cbd7d0" providerId="ADAL" clId="{72382805-FFBE-4A1E-AC1D-45E97971C315}" dt="2019-08-29T09:18:43.714" v="35" actId="478"/>
          <ac:spMkLst>
            <pc:docMk/>
            <pc:sldMk cId="491060994" sldId="3432"/>
            <ac:spMk id="3" creationId="{C48D1FD2-9748-4AC2-8F27-32E065249F5C}"/>
          </ac:spMkLst>
        </pc:spChg>
        <pc:spChg chg="add del mod">
          <ac:chgData name="Le Zhang" userId="fc3ab5e0-fc55-4c2b-b58d-b73ad7cbd7d0" providerId="ADAL" clId="{72382805-FFBE-4A1E-AC1D-45E97971C315}" dt="2019-08-29T09:20:19.734" v="43" actId="478"/>
          <ac:spMkLst>
            <pc:docMk/>
            <pc:sldMk cId="491060994" sldId="3432"/>
            <ac:spMk id="6" creationId="{90C2CC14-028C-42ED-A0CF-1391616D9CAA}"/>
          </ac:spMkLst>
        </pc:spChg>
        <pc:picChg chg="mod">
          <ac:chgData name="Le Zhang" userId="fc3ab5e0-fc55-4c2b-b58d-b73ad7cbd7d0" providerId="ADAL" clId="{72382805-FFBE-4A1E-AC1D-45E97971C315}" dt="2019-08-29T09:20:24.406" v="44" actId="1076"/>
          <ac:picMkLst>
            <pc:docMk/>
            <pc:sldMk cId="491060994" sldId="3432"/>
            <ac:picMk id="1026" creationId="{88D9FC80-D52F-4682-986C-466F0454A269}"/>
          </ac:picMkLst>
        </pc:picChg>
      </pc:sldChg>
      <pc:sldChg chg="del">
        <pc:chgData name="Le Zhang" userId="fc3ab5e0-fc55-4c2b-b58d-b73ad7cbd7d0" providerId="ADAL" clId="{72382805-FFBE-4A1E-AC1D-45E97971C315}" dt="2019-08-29T09:36:37.530" v="161" actId="47"/>
        <pc:sldMkLst>
          <pc:docMk/>
          <pc:sldMk cId="3310579710" sldId="3433"/>
        </pc:sldMkLst>
      </pc:sldChg>
      <pc:sldChg chg="modSp mod modTransition modShow">
        <pc:chgData name="Le Zhang" userId="fc3ab5e0-fc55-4c2b-b58d-b73ad7cbd7d0" providerId="ADAL" clId="{72382805-FFBE-4A1E-AC1D-45E97971C315}" dt="2019-08-29T09:39:33.351" v="164"/>
        <pc:sldMkLst>
          <pc:docMk/>
          <pc:sldMk cId="1314796595" sldId="3434"/>
        </pc:sldMkLst>
        <pc:spChg chg="mod">
          <ac:chgData name="Le Zhang" userId="fc3ab5e0-fc55-4c2b-b58d-b73ad7cbd7d0" providerId="ADAL" clId="{72382805-FFBE-4A1E-AC1D-45E97971C315}" dt="2019-08-29T09:20:09.663" v="41" actId="12"/>
          <ac:spMkLst>
            <pc:docMk/>
            <pc:sldMk cId="1314796595" sldId="3434"/>
            <ac:spMk id="3" creationId="{88B3D025-1184-4ED1-B7F6-37DEF303502C}"/>
          </ac:spMkLst>
        </pc:spChg>
      </pc:sldChg>
      <pc:sldChg chg="modSp mod modTransition modShow">
        <pc:chgData name="Le Zhang" userId="fc3ab5e0-fc55-4c2b-b58d-b73ad7cbd7d0" providerId="ADAL" clId="{72382805-FFBE-4A1E-AC1D-45E97971C315}" dt="2019-08-29T09:39:33.351" v="164"/>
        <pc:sldMkLst>
          <pc:docMk/>
          <pc:sldMk cId="1401630622" sldId="3436"/>
        </pc:sldMkLst>
        <pc:spChg chg="mod">
          <ac:chgData name="Le Zhang" userId="fc3ab5e0-fc55-4c2b-b58d-b73ad7cbd7d0" providerId="ADAL" clId="{72382805-FFBE-4A1E-AC1D-45E97971C315}" dt="2019-08-29T09:14:08.560" v="14" actId="20577"/>
          <ac:spMkLst>
            <pc:docMk/>
            <pc:sldMk cId="1401630622" sldId="3436"/>
            <ac:spMk id="3" creationId="{5F29A217-824C-41DF-8675-815C310757B5}"/>
          </ac:spMkLst>
        </pc:spChg>
        <pc:spChg chg="mod">
          <ac:chgData name="Le Zhang" userId="fc3ab5e0-fc55-4c2b-b58d-b73ad7cbd7d0" providerId="ADAL" clId="{72382805-FFBE-4A1E-AC1D-45E97971C315}" dt="2019-08-29T09:14:02.869" v="13" actId="207"/>
          <ac:spMkLst>
            <pc:docMk/>
            <pc:sldMk cId="1401630622" sldId="3436"/>
            <ac:spMk id="4" creationId="{5F68DFC5-6EA3-4B54-AEC0-7F0AF110A70F}"/>
          </ac:spMkLst>
        </pc:spChg>
        <pc:picChg chg="mod">
          <ac:chgData name="Le Zhang" userId="fc3ab5e0-fc55-4c2b-b58d-b73ad7cbd7d0" providerId="ADAL" clId="{72382805-FFBE-4A1E-AC1D-45E97971C315}" dt="2019-08-29T09:13:46.681" v="10" actId="1076"/>
          <ac:picMkLst>
            <pc:docMk/>
            <pc:sldMk cId="1401630622" sldId="3436"/>
            <ac:picMk id="7" creationId="{7554881B-B20B-48F4-9222-4356555F896C}"/>
          </ac:picMkLst>
        </pc:picChg>
      </pc:sldChg>
      <pc:sldChg chg="modSp del">
        <pc:chgData name="Le Zhang" userId="fc3ab5e0-fc55-4c2b-b58d-b73ad7cbd7d0" providerId="ADAL" clId="{72382805-FFBE-4A1E-AC1D-45E97971C315}" dt="2019-08-29T09:36:37.530" v="161" actId="47"/>
        <pc:sldMkLst>
          <pc:docMk/>
          <pc:sldMk cId="2429198084" sldId="3441"/>
        </pc:sldMkLst>
        <pc:spChg chg="mod">
          <ac:chgData name="Le Zhang" userId="fc3ab5e0-fc55-4c2b-b58d-b73ad7cbd7d0" providerId="ADAL" clId="{72382805-FFBE-4A1E-AC1D-45E97971C315}" dt="2019-08-29T09:19:23.380" v="37" actId="14100"/>
          <ac:spMkLst>
            <pc:docMk/>
            <pc:sldMk cId="2429198084" sldId="3441"/>
            <ac:spMk id="3" creationId="{50439A6A-946A-4F47-A9F9-8FEDC68B40FE}"/>
          </ac:spMkLst>
        </pc:spChg>
      </pc:sldChg>
      <pc:sldChg chg="modSp modTransition">
        <pc:chgData name="Le Zhang" userId="fc3ab5e0-fc55-4c2b-b58d-b73ad7cbd7d0" providerId="ADAL" clId="{72382805-FFBE-4A1E-AC1D-45E97971C315}" dt="2019-08-29T09:39:33.351" v="164"/>
        <pc:sldMkLst>
          <pc:docMk/>
          <pc:sldMk cId="948607354" sldId="3445"/>
        </pc:sldMkLst>
        <pc:spChg chg="mod">
          <ac:chgData name="Le Zhang" userId="fc3ab5e0-fc55-4c2b-b58d-b73ad7cbd7d0" providerId="ADAL" clId="{72382805-FFBE-4A1E-AC1D-45E97971C315}" dt="2019-08-29T09:30:41.631" v="160" actId="20577"/>
          <ac:spMkLst>
            <pc:docMk/>
            <pc:sldMk cId="948607354" sldId="3445"/>
            <ac:spMk id="2" creationId="{C5B225E0-AFA8-4D73-A5CA-208270C12C43}"/>
          </ac:spMkLst>
        </pc:spChg>
        <pc:spChg chg="mod">
          <ac:chgData name="Le Zhang" userId="fc3ab5e0-fc55-4c2b-b58d-b73ad7cbd7d0" providerId="ADAL" clId="{72382805-FFBE-4A1E-AC1D-45E97971C315}" dt="2019-08-29T09:24:57.861" v="122" actId="20577"/>
          <ac:spMkLst>
            <pc:docMk/>
            <pc:sldMk cId="948607354" sldId="3445"/>
            <ac:spMk id="3" creationId="{B7AE9C9A-A5F9-4FA4-B343-9A2EF7A5BFB4}"/>
          </ac:spMkLst>
        </pc:spChg>
      </pc:sldChg>
      <pc:sldChg chg="add modTransition">
        <pc:chgData name="Le Zhang" userId="fc3ab5e0-fc55-4c2b-b58d-b73ad7cbd7d0" providerId="ADAL" clId="{72382805-FFBE-4A1E-AC1D-45E97971C315}" dt="2019-08-29T09:39:33.351" v="164"/>
        <pc:sldMkLst>
          <pc:docMk/>
          <pc:sldMk cId="1255799939" sldId="3480"/>
        </pc:sldMkLst>
      </pc:sldChg>
      <pc:sldChg chg="modSp del">
        <pc:chgData name="Le Zhang" userId="fc3ab5e0-fc55-4c2b-b58d-b73ad7cbd7d0" providerId="ADAL" clId="{72382805-FFBE-4A1E-AC1D-45E97971C315}" dt="2019-08-29T09:22:59.671" v="117" actId="2696"/>
        <pc:sldMkLst>
          <pc:docMk/>
          <pc:sldMk cId="3024502031" sldId="3480"/>
        </pc:sldMkLst>
        <pc:spChg chg="mod">
          <ac:chgData name="Le Zhang" userId="fc3ab5e0-fc55-4c2b-b58d-b73ad7cbd7d0" providerId="ADAL" clId="{72382805-FFBE-4A1E-AC1D-45E97971C315}" dt="2019-08-29T09:10:03.396" v="1" actId="2711"/>
          <ac:spMkLst>
            <pc:docMk/>
            <pc:sldMk cId="3024502031" sldId="3480"/>
            <ac:spMk id="5" creationId="{B86DD298-88D4-442F-9B35-68EC7767F7E4}"/>
          </ac:spMkLst>
        </pc:spChg>
        <pc:spChg chg="mod">
          <ac:chgData name="Le Zhang" userId="fc3ab5e0-fc55-4c2b-b58d-b73ad7cbd7d0" providerId="ADAL" clId="{72382805-FFBE-4A1E-AC1D-45E97971C315}" dt="2019-08-29T09:10:07.203" v="2" actId="108"/>
          <ac:spMkLst>
            <pc:docMk/>
            <pc:sldMk cId="3024502031" sldId="3480"/>
            <ac:spMk id="6" creationId="{53712498-7385-43F4-825E-E32FC947EEBC}"/>
          </ac:spMkLst>
        </pc:spChg>
        <pc:spChg chg="mod">
          <ac:chgData name="Le Zhang" userId="fc3ab5e0-fc55-4c2b-b58d-b73ad7cbd7d0" providerId="ADAL" clId="{72382805-FFBE-4A1E-AC1D-45E97971C315}" dt="2019-08-29T09:10:10.300" v="3" actId="108"/>
          <ac:spMkLst>
            <pc:docMk/>
            <pc:sldMk cId="3024502031" sldId="3480"/>
            <ac:spMk id="7" creationId="{11DAF2EF-3B13-41FB-8BF6-567037274A23}"/>
          </ac:spMkLst>
        </pc:spChg>
      </pc:sldChg>
      <pc:sldChg chg="add del ord">
        <pc:chgData name="Le Zhang" userId="fc3ab5e0-fc55-4c2b-b58d-b73ad7cbd7d0" providerId="ADAL" clId="{72382805-FFBE-4A1E-AC1D-45E97971C315}" dt="2019-08-29T09:37:23.899" v="162" actId="2696"/>
        <pc:sldMkLst>
          <pc:docMk/>
          <pc:sldMk cId="3051799298" sldId="3480"/>
        </pc:sldMkLst>
      </pc:sldChg>
      <pc:sldChg chg="del">
        <pc:chgData name="Le Zhang" userId="fc3ab5e0-fc55-4c2b-b58d-b73ad7cbd7d0" providerId="ADAL" clId="{72382805-FFBE-4A1E-AC1D-45E97971C315}" dt="2019-08-29T09:13:37.524" v="8" actId="47"/>
        <pc:sldMkLst>
          <pc:docMk/>
          <pc:sldMk cId="1421116651" sldId="3481"/>
        </pc:sldMkLst>
      </pc:sldChg>
      <pc:sldChg chg="del">
        <pc:chgData name="Le Zhang" userId="fc3ab5e0-fc55-4c2b-b58d-b73ad7cbd7d0" providerId="ADAL" clId="{72382805-FFBE-4A1E-AC1D-45E97971C315}" dt="2019-08-29T09:13:37.524" v="8" actId="47"/>
        <pc:sldMkLst>
          <pc:docMk/>
          <pc:sldMk cId="765965866" sldId="3482"/>
        </pc:sldMkLst>
      </pc:sldChg>
      <pc:sldChg chg="modTransition">
        <pc:chgData name="Le Zhang" userId="fc3ab5e0-fc55-4c2b-b58d-b73ad7cbd7d0" providerId="ADAL" clId="{72382805-FFBE-4A1E-AC1D-45E97971C315}" dt="2019-08-29T09:39:33.351" v="164"/>
        <pc:sldMkLst>
          <pc:docMk/>
          <pc:sldMk cId="2744221607" sldId="3502"/>
        </pc:sldMkLst>
      </pc:sldChg>
      <pc:sldChg chg="modTransition">
        <pc:chgData name="Le Zhang" userId="fc3ab5e0-fc55-4c2b-b58d-b73ad7cbd7d0" providerId="ADAL" clId="{72382805-FFBE-4A1E-AC1D-45E97971C315}" dt="2019-08-29T09:39:33.351" v="164"/>
        <pc:sldMkLst>
          <pc:docMk/>
          <pc:sldMk cId="92564833" sldId="3514"/>
        </pc:sldMkLst>
      </pc:sldChg>
      <pc:sldChg chg="modTransition">
        <pc:chgData name="Le Zhang" userId="fc3ab5e0-fc55-4c2b-b58d-b73ad7cbd7d0" providerId="ADAL" clId="{72382805-FFBE-4A1E-AC1D-45E97971C315}" dt="2019-08-29T09:39:33.351" v="164"/>
        <pc:sldMkLst>
          <pc:docMk/>
          <pc:sldMk cId="797547509" sldId="3517"/>
        </pc:sldMkLst>
      </pc:sldChg>
      <pc:sldChg chg="modTransition">
        <pc:chgData name="Le Zhang" userId="fc3ab5e0-fc55-4c2b-b58d-b73ad7cbd7d0" providerId="ADAL" clId="{72382805-FFBE-4A1E-AC1D-45E97971C315}" dt="2019-08-29T09:39:33.351" v="164"/>
        <pc:sldMkLst>
          <pc:docMk/>
          <pc:sldMk cId="1912237508" sldId="3518"/>
        </pc:sldMkLst>
      </pc:sldChg>
      <pc:sldChg chg="modTransition">
        <pc:chgData name="Le Zhang" userId="fc3ab5e0-fc55-4c2b-b58d-b73ad7cbd7d0" providerId="ADAL" clId="{72382805-FFBE-4A1E-AC1D-45E97971C315}" dt="2019-08-29T09:39:33.351" v="164"/>
        <pc:sldMkLst>
          <pc:docMk/>
          <pc:sldMk cId="2077276092" sldId="3519"/>
        </pc:sldMkLst>
      </pc:sldChg>
      <pc:sldChg chg="modTransition">
        <pc:chgData name="Le Zhang" userId="fc3ab5e0-fc55-4c2b-b58d-b73ad7cbd7d0" providerId="ADAL" clId="{72382805-FFBE-4A1E-AC1D-45E97971C315}" dt="2019-08-29T09:39:33.351" v="164"/>
        <pc:sldMkLst>
          <pc:docMk/>
          <pc:sldMk cId="1481491708" sldId="3525"/>
        </pc:sldMkLst>
      </pc:sldChg>
      <pc:sldChg chg="addSp delSp modSp add">
        <pc:chgData name="Le Zhang" userId="fc3ab5e0-fc55-4c2b-b58d-b73ad7cbd7d0" providerId="ADAL" clId="{72382805-FFBE-4A1E-AC1D-45E97971C315}" dt="2019-08-29T09:41:02.412" v="194" actId="1076"/>
        <pc:sldMkLst>
          <pc:docMk/>
          <pc:sldMk cId="1607654846" sldId="3526"/>
        </pc:sldMkLst>
        <pc:spChg chg="mod">
          <ac:chgData name="Le Zhang" userId="fc3ab5e0-fc55-4c2b-b58d-b73ad7cbd7d0" providerId="ADAL" clId="{72382805-FFBE-4A1E-AC1D-45E97971C315}" dt="2019-08-29T09:40:45.539" v="191" actId="20577"/>
          <ac:spMkLst>
            <pc:docMk/>
            <pc:sldMk cId="1607654846" sldId="3526"/>
            <ac:spMk id="2" creationId="{45D585C7-0172-4A93-842B-66ADD9D17FE2}"/>
          </ac:spMkLst>
        </pc:spChg>
        <pc:spChg chg="del">
          <ac:chgData name="Le Zhang" userId="fc3ab5e0-fc55-4c2b-b58d-b73ad7cbd7d0" providerId="ADAL" clId="{72382805-FFBE-4A1E-AC1D-45E97971C315}" dt="2019-08-29T09:40:34.595" v="166" actId="478"/>
          <ac:spMkLst>
            <pc:docMk/>
            <pc:sldMk cId="1607654846" sldId="3526"/>
            <ac:spMk id="3" creationId="{9C62BEEA-F253-4750-A281-BEA97D23983E}"/>
          </ac:spMkLst>
        </pc:spChg>
        <pc:picChg chg="add mod">
          <ac:chgData name="Le Zhang" userId="fc3ab5e0-fc55-4c2b-b58d-b73ad7cbd7d0" providerId="ADAL" clId="{72382805-FFBE-4A1E-AC1D-45E97971C315}" dt="2019-08-29T09:41:02.412" v="194" actId="1076"/>
          <ac:picMkLst>
            <pc:docMk/>
            <pc:sldMk cId="1607654846" sldId="3526"/>
            <ac:picMk id="5" creationId="{D9794979-FE50-43C1-8F7D-002A3E973DB1}"/>
          </ac:picMkLst>
        </pc:picChg>
      </pc:sldChg>
    </pc:docChg>
  </pc:docChgLst>
  <pc:docChgLst>
    <pc:chgData name="Le Zhang" userId="fc3ab5e0-fc55-4c2b-b58d-b73ad7cbd7d0" providerId="ADAL" clId="{E614B777-5D69-4B46-940E-A50988CF1D9A}"/>
    <pc:docChg chg="undo custSel addSld delSld modSld sldOrd modMainMaster delSection modSection">
      <pc:chgData name="Le Zhang" userId="fc3ab5e0-fc55-4c2b-b58d-b73ad7cbd7d0" providerId="ADAL" clId="{E614B777-5D69-4B46-940E-A50988CF1D9A}" dt="2018-11-29T03:15:54.952" v="6473" actId="1076"/>
      <pc:docMkLst>
        <pc:docMk/>
      </pc:docMkLst>
      <pc:sldChg chg="modSp modTransition">
        <pc:chgData name="Le Zhang" userId="fc3ab5e0-fc55-4c2b-b58d-b73ad7cbd7d0" providerId="ADAL" clId="{E614B777-5D69-4B46-940E-A50988CF1D9A}" dt="2018-11-16T09:01:16.164" v="6471"/>
        <pc:sldMkLst>
          <pc:docMk/>
          <pc:sldMk cId="2269229537" sldId="395"/>
        </pc:sldMkLst>
        <pc:spChg chg="mod">
          <ac:chgData name="Le Zhang" userId="fc3ab5e0-fc55-4c2b-b58d-b73ad7cbd7d0" providerId="ADAL" clId="{E614B777-5D69-4B46-940E-A50988CF1D9A}" dt="2018-11-16T09:01:16.164" v="6471"/>
          <ac:spMkLst>
            <pc:docMk/>
            <pc:sldMk cId="2269229537" sldId="395"/>
            <ac:spMk id="2" creationId="{00000000-0000-0000-0000-000000000000}"/>
          </ac:spMkLst>
        </pc:spChg>
        <pc:spChg chg="mod">
          <ac:chgData name="Le Zhang" userId="fc3ab5e0-fc55-4c2b-b58d-b73ad7cbd7d0" providerId="ADAL" clId="{E614B777-5D69-4B46-940E-A50988CF1D9A}" dt="2018-11-05T12:37:20.829" v="29" actId="20577"/>
          <ac:spMkLst>
            <pc:docMk/>
            <pc:sldMk cId="2269229537" sldId="395"/>
            <ac:spMk id="11" creationId="{00000000-0000-0000-0000-000000000000}"/>
          </ac:spMkLst>
        </pc:spChg>
        <pc:spChg chg="mod">
          <ac:chgData name="Le Zhang" userId="fc3ab5e0-fc55-4c2b-b58d-b73ad7cbd7d0" providerId="ADAL" clId="{E614B777-5D69-4B46-940E-A50988CF1D9A}" dt="2018-11-05T13:14:23.713" v="1709" actId="20577"/>
          <ac:spMkLst>
            <pc:docMk/>
            <pc:sldMk cId="2269229537" sldId="395"/>
            <ac:spMk id="14" creationId="{00000000-0000-0000-0000-000000000000}"/>
          </ac:spMkLst>
        </pc:spChg>
        <pc:spChg chg="mod">
          <ac:chgData name="Le Zhang" userId="fc3ab5e0-fc55-4c2b-b58d-b73ad7cbd7d0" providerId="ADAL" clId="{E614B777-5D69-4B46-940E-A50988CF1D9A}" dt="2018-11-05T12:37:18.972" v="28" actId="20577"/>
          <ac:spMkLst>
            <pc:docMk/>
            <pc:sldMk cId="2269229537" sldId="395"/>
            <ac:spMk id="16" creationId="{00000000-0000-0000-0000-000000000000}"/>
          </ac:spMkLst>
        </pc:spChg>
      </pc:sldChg>
      <pc:sldChg chg="del">
        <pc:chgData name="Le Zhang" userId="fc3ab5e0-fc55-4c2b-b58d-b73ad7cbd7d0" providerId="ADAL" clId="{E614B777-5D69-4B46-940E-A50988CF1D9A}" dt="2018-11-05T12:27:22.846" v="12" actId="2696"/>
        <pc:sldMkLst>
          <pc:docMk/>
          <pc:sldMk cId="988805955" sldId="408"/>
        </pc:sldMkLst>
      </pc:sldChg>
      <pc:sldChg chg="del">
        <pc:chgData name="Le Zhang" userId="fc3ab5e0-fc55-4c2b-b58d-b73ad7cbd7d0" providerId="ADAL" clId="{E614B777-5D69-4B46-940E-A50988CF1D9A}" dt="2018-11-05T12:27:22.801" v="11" actId="2696"/>
        <pc:sldMkLst>
          <pc:docMk/>
          <pc:sldMk cId="246911523" sldId="437"/>
        </pc:sldMkLst>
      </pc:sldChg>
      <pc:sldChg chg="del">
        <pc:chgData name="Le Zhang" userId="fc3ab5e0-fc55-4c2b-b58d-b73ad7cbd7d0" providerId="ADAL" clId="{E614B777-5D69-4B46-940E-A50988CF1D9A}" dt="2018-11-05T12:27:22.876" v="13" actId="2696"/>
        <pc:sldMkLst>
          <pc:docMk/>
          <pc:sldMk cId="2027006080" sldId="456"/>
        </pc:sldMkLst>
      </pc:sldChg>
      <pc:sldChg chg="del">
        <pc:chgData name="Le Zhang" userId="fc3ab5e0-fc55-4c2b-b58d-b73ad7cbd7d0" providerId="ADAL" clId="{E614B777-5D69-4B46-940E-A50988CF1D9A}" dt="2018-11-05T12:26:58.043" v="0" actId="2696"/>
        <pc:sldMkLst>
          <pc:docMk/>
          <pc:sldMk cId="1308039210" sldId="1654"/>
        </pc:sldMkLst>
      </pc:sldChg>
      <pc:sldChg chg="del">
        <pc:chgData name="Le Zhang" userId="fc3ab5e0-fc55-4c2b-b58d-b73ad7cbd7d0" providerId="ADAL" clId="{E614B777-5D69-4B46-940E-A50988CF1D9A}" dt="2018-11-05T12:26:58.120" v="2" actId="2696"/>
        <pc:sldMkLst>
          <pc:docMk/>
          <pc:sldMk cId="3410815839" sldId="1655"/>
        </pc:sldMkLst>
      </pc:sldChg>
      <pc:sldChg chg="del modTransition">
        <pc:chgData name="Le Zhang" userId="fc3ab5e0-fc55-4c2b-b58d-b73ad7cbd7d0" providerId="ADAL" clId="{E614B777-5D69-4B46-940E-A50988CF1D9A}" dt="2018-11-16T02:48:09.489" v="4616" actId="2696"/>
        <pc:sldMkLst>
          <pc:docMk/>
          <pc:sldMk cId="2254414889" sldId="1661"/>
        </pc:sldMkLst>
      </pc:sldChg>
      <pc:sldChg chg="del">
        <pc:chgData name="Le Zhang" userId="fc3ab5e0-fc55-4c2b-b58d-b73ad7cbd7d0" providerId="ADAL" clId="{E614B777-5D69-4B46-940E-A50988CF1D9A}" dt="2018-11-05T12:27:24.954" v="14" actId="2696"/>
        <pc:sldMkLst>
          <pc:docMk/>
          <pc:sldMk cId="664692096" sldId="1721"/>
        </pc:sldMkLst>
      </pc:sldChg>
      <pc:sldChg chg="del">
        <pc:chgData name="Le Zhang" userId="fc3ab5e0-fc55-4c2b-b58d-b73ad7cbd7d0" providerId="ADAL" clId="{E614B777-5D69-4B46-940E-A50988CF1D9A}" dt="2018-11-05T12:27:15.145" v="10" actId="2696"/>
        <pc:sldMkLst>
          <pc:docMk/>
          <pc:sldMk cId="3058221916" sldId="1723"/>
        </pc:sldMkLst>
      </pc:sldChg>
      <pc:sldChg chg="addSp delSp modSp ord modTransition">
        <pc:chgData name="Le Zhang" userId="fc3ab5e0-fc55-4c2b-b58d-b73ad7cbd7d0" providerId="ADAL" clId="{E614B777-5D69-4B46-940E-A50988CF1D9A}" dt="2018-11-16T09:01:06.523" v="6470"/>
        <pc:sldMkLst>
          <pc:docMk/>
          <pc:sldMk cId="4012305904" sldId="1725"/>
        </pc:sldMkLst>
        <pc:spChg chg="mod">
          <ac:chgData name="Le Zhang" userId="fc3ab5e0-fc55-4c2b-b58d-b73ad7cbd7d0" providerId="ADAL" clId="{E614B777-5D69-4B46-940E-A50988CF1D9A}" dt="2018-11-16T02:48:30.293" v="4642" actId="20577"/>
          <ac:spMkLst>
            <pc:docMk/>
            <pc:sldMk cId="4012305904" sldId="1725"/>
            <ac:spMk id="2" creationId="{00000000-0000-0000-0000-000000000000}"/>
          </ac:spMkLst>
        </pc:spChg>
        <pc:picChg chg="add mod modCrop">
          <ac:chgData name="Le Zhang" userId="fc3ab5e0-fc55-4c2b-b58d-b73ad7cbd7d0" providerId="ADAL" clId="{E614B777-5D69-4B46-940E-A50988CF1D9A}" dt="2018-11-16T02:49:53.235" v="4653" actId="14100"/>
          <ac:picMkLst>
            <pc:docMk/>
            <pc:sldMk cId="4012305904" sldId="1725"/>
            <ac:picMk id="3" creationId="{089AED33-495A-4ECE-BB08-7ABC958A2A99}"/>
          </ac:picMkLst>
        </pc:picChg>
        <pc:picChg chg="del">
          <ac:chgData name="Le Zhang" userId="fc3ab5e0-fc55-4c2b-b58d-b73ad7cbd7d0" providerId="ADAL" clId="{E614B777-5D69-4B46-940E-A50988CF1D9A}" dt="2018-11-16T02:48:39.218" v="4643" actId="478"/>
          <ac:picMkLst>
            <pc:docMk/>
            <pc:sldMk cId="4012305904" sldId="1725"/>
            <ac:picMk id="1026" creationId="{A6442B5A-EFE4-49CA-8BA9-B9F0ECF53999}"/>
          </ac:picMkLst>
        </pc:picChg>
        <pc:picChg chg="add del mod">
          <ac:chgData name="Le Zhang" userId="fc3ab5e0-fc55-4c2b-b58d-b73ad7cbd7d0" providerId="ADAL" clId="{E614B777-5D69-4B46-940E-A50988CF1D9A}" dt="2018-11-16T02:51:51.168" v="4667" actId="478"/>
          <ac:picMkLst>
            <pc:docMk/>
            <pc:sldMk cId="4012305904" sldId="1725"/>
            <ac:picMk id="1028" creationId="{B25FE005-3756-4D57-B876-434D6731FF00}"/>
          </ac:picMkLst>
        </pc:picChg>
        <pc:picChg chg="add mod">
          <ac:chgData name="Le Zhang" userId="fc3ab5e0-fc55-4c2b-b58d-b73ad7cbd7d0" providerId="ADAL" clId="{E614B777-5D69-4B46-940E-A50988CF1D9A}" dt="2018-11-16T02:52:08.939" v="4669" actId="1076"/>
          <ac:picMkLst>
            <pc:docMk/>
            <pc:sldMk cId="4012305904" sldId="1725"/>
            <ac:picMk id="1030" creationId="{B947C397-5710-4279-AA36-DBEB56D8333D}"/>
          </ac:picMkLst>
        </pc:picChg>
        <pc:picChg chg="del mod">
          <ac:chgData name="Le Zhang" userId="fc3ab5e0-fc55-4c2b-b58d-b73ad7cbd7d0" providerId="ADAL" clId="{E614B777-5D69-4B46-940E-A50988CF1D9A}" dt="2018-11-16T02:52:18.632" v="4674" actId="478"/>
          <ac:picMkLst>
            <pc:docMk/>
            <pc:sldMk cId="4012305904" sldId="1725"/>
            <ac:picMk id="3082" creationId="{DD29F689-623A-4C76-A3DE-B6E040B35295}"/>
          </ac:picMkLst>
        </pc:picChg>
        <pc:picChg chg="add del mod">
          <ac:chgData name="Le Zhang" userId="fc3ab5e0-fc55-4c2b-b58d-b73ad7cbd7d0" providerId="ADAL" clId="{E614B777-5D69-4B46-940E-A50988CF1D9A}" dt="2018-11-16T02:52:31.858" v="4678" actId="1076"/>
          <ac:picMkLst>
            <pc:docMk/>
            <pc:sldMk cId="4012305904" sldId="1725"/>
            <ac:picMk id="3096" creationId="{D8F572B6-F23B-44A0-A3A3-84D883827C46}"/>
          </ac:picMkLst>
        </pc:picChg>
        <pc:picChg chg="mod">
          <ac:chgData name="Le Zhang" userId="fc3ab5e0-fc55-4c2b-b58d-b73ad7cbd7d0" providerId="ADAL" clId="{E614B777-5D69-4B46-940E-A50988CF1D9A}" dt="2018-11-16T02:52:21.939" v="4675" actId="1076"/>
          <ac:picMkLst>
            <pc:docMk/>
            <pc:sldMk cId="4012305904" sldId="1725"/>
            <ac:picMk id="3098" creationId="{35F9D95E-9551-4742-9701-F5E423C35DA7}"/>
          </ac:picMkLst>
        </pc:picChg>
      </pc:sldChg>
      <pc:sldChg chg="addSp delSp modSp add del">
        <pc:chgData name="Le Zhang" userId="fc3ab5e0-fc55-4c2b-b58d-b73ad7cbd7d0" providerId="ADAL" clId="{E614B777-5D69-4B46-940E-A50988CF1D9A}" dt="2018-11-11T13:37:08.011" v="2787" actId="2696"/>
        <pc:sldMkLst>
          <pc:docMk/>
          <pc:sldMk cId="3507247233" sldId="1726"/>
        </pc:sldMkLst>
        <pc:spChg chg="add mod">
          <ac:chgData name="Le Zhang" userId="fc3ab5e0-fc55-4c2b-b58d-b73ad7cbd7d0" providerId="ADAL" clId="{E614B777-5D69-4B46-940E-A50988CF1D9A}" dt="2018-11-05T12:42:49.045" v="85" actId="20577"/>
          <ac:spMkLst>
            <pc:docMk/>
            <pc:sldMk cId="3507247233" sldId="1726"/>
            <ac:spMk id="3" creationId="{62A478DA-BDC8-4549-A3EE-6052D464AEC2}"/>
          </ac:spMkLst>
        </pc:spChg>
        <pc:spChg chg="add del mod">
          <ac:chgData name="Le Zhang" userId="fc3ab5e0-fc55-4c2b-b58d-b73ad7cbd7d0" providerId="ADAL" clId="{E614B777-5D69-4B46-940E-A50988CF1D9A}" dt="2018-11-05T12:43:26.706" v="86" actId="478"/>
          <ac:spMkLst>
            <pc:docMk/>
            <pc:sldMk cId="3507247233" sldId="1726"/>
            <ac:spMk id="4" creationId="{089A64F9-88EA-4070-B006-DCF2C6959969}"/>
          </ac:spMkLst>
        </pc:spChg>
        <pc:spChg chg="add mod">
          <ac:chgData name="Le Zhang" userId="fc3ab5e0-fc55-4c2b-b58d-b73ad7cbd7d0" providerId="ADAL" clId="{E614B777-5D69-4B46-940E-A50988CF1D9A}" dt="2018-11-05T12:48:40.542" v="168" actId="1076"/>
          <ac:spMkLst>
            <pc:docMk/>
            <pc:sldMk cId="3507247233" sldId="1726"/>
            <ac:spMk id="5" creationId="{D5D3EB67-5BFF-4A61-B4AA-9173ACF34539}"/>
          </ac:spMkLst>
        </pc:spChg>
        <pc:spChg chg="add mod">
          <ac:chgData name="Le Zhang" userId="fc3ab5e0-fc55-4c2b-b58d-b73ad7cbd7d0" providerId="ADAL" clId="{E614B777-5D69-4B46-940E-A50988CF1D9A}" dt="2018-11-05T12:48:40.542" v="168" actId="1076"/>
          <ac:spMkLst>
            <pc:docMk/>
            <pc:sldMk cId="3507247233" sldId="1726"/>
            <ac:spMk id="6" creationId="{545CE858-260A-476F-BF4C-2B915CC39514}"/>
          </ac:spMkLst>
        </pc:spChg>
        <pc:spChg chg="add mod">
          <ac:chgData name="Le Zhang" userId="fc3ab5e0-fc55-4c2b-b58d-b73ad7cbd7d0" providerId="ADAL" clId="{E614B777-5D69-4B46-940E-A50988CF1D9A}" dt="2018-11-05T12:48:40.542" v="168" actId="1076"/>
          <ac:spMkLst>
            <pc:docMk/>
            <pc:sldMk cId="3507247233" sldId="1726"/>
            <ac:spMk id="7" creationId="{BBDA5D63-52D4-47F5-9D18-0009E3471585}"/>
          </ac:spMkLst>
        </pc:spChg>
        <pc:spChg chg="add mod">
          <ac:chgData name="Le Zhang" userId="fc3ab5e0-fc55-4c2b-b58d-b73ad7cbd7d0" providerId="ADAL" clId="{E614B777-5D69-4B46-940E-A50988CF1D9A}" dt="2018-11-05T12:49:30.275" v="172" actId="20577"/>
          <ac:spMkLst>
            <pc:docMk/>
            <pc:sldMk cId="3507247233" sldId="1726"/>
            <ac:spMk id="8" creationId="{F9CF6265-7C11-4D37-8551-623C122B2C7A}"/>
          </ac:spMkLst>
        </pc:spChg>
      </pc:sldChg>
      <pc:sldChg chg="del">
        <pc:chgData name="Le Zhang" userId="fc3ab5e0-fc55-4c2b-b58d-b73ad7cbd7d0" providerId="ADAL" clId="{E614B777-5D69-4B46-940E-A50988CF1D9A}" dt="2018-11-05T12:26:58.695" v="9" actId="2696"/>
        <pc:sldMkLst>
          <pc:docMk/>
          <pc:sldMk cId="3580353586" sldId="1726"/>
        </pc:sldMkLst>
      </pc:sldChg>
      <pc:sldChg chg="del">
        <pc:chgData name="Le Zhang" userId="fc3ab5e0-fc55-4c2b-b58d-b73ad7cbd7d0" providerId="ADAL" clId="{E614B777-5D69-4B46-940E-A50988CF1D9A}" dt="2018-11-05T12:26:58.310" v="5" actId="2696"/>
        <pc:sldMkLst>
          <pc:docMk/>
          <pc:sldMk cId="654802581" sldId="1727"/>
        </pc:sldMkLst>
      </pc:sldChg>
      <pc:sldChg chg="del">
        <pc:chgData name="Le Zhang" userId="fc3ab5e0-fc55-4c2b-b58d-b73ad7cbd7d0" providerId="ADAL" clId="{E614B777-5D69-4B46-940E-A50988CF1D9A}" dt="2018-11-05T12:26:58.364" v="6" actId="2696"/>
        <pc:sldMkLst>
          <pc:docMk/>
          <pc:sldMk cId="2994359683" sldId="1728"/>
        </pc:sldMkLst>
      </pc:sldChg>
      <pc:sldChg chg="del">
        <pc:chgData name="Le Zhang" userId="fc3ab5e0-fc55-4c2b-b58d-b73ad7cbd7d0" providerId="ADAL" clId="{E614B777-5D69-4B46-940E-A50988CF1D9A}" dt="2018-11-05T12:26:58.465" v="7" actId="2696"/>
        <pc:sldMkLst>
          <pc:docMk/>
          <pc:sldMk cId="878278617" sldId="1729"/>
        </pc:sldMkLst>
      </pc:sldChg>
      <pc:sldChg chg="del">
        <pc:chgData name="Le Zhang" userId="fc3ab5e0-fc55-4c2b-b58d-b73ad7cbd7d0" providerId="ADAL" clId="{E614B777-5D69-4B46-940E-A50988CF1D9A}" dt="2018-11-05T12:26:58.249" v="4" actId="2696"/>
        <pc:sldMkLst>
          <pc:docMk/>
          <pc:sldMk cId="3162982434" sldId="1730"/>
        </pc:sldMkLst>
      </pc:sldChg>
      <pc:sldChg chg="del">
        <pc:chgData name="Le Zhang" userId="fc3ab5e0-fc55-4c2b-b58d-b73ad7cbd7d0" providerId="ADAL" clId="{E614B777-5D69-4B46-940E-A50988CF1D9A}" dt="2018-11-05T12:26:58.178" v="3" actId="2696"/>
        <pc:sldMkLst>
          <pc:docMk/>
          <pc:sldMk cId="1198630789" sldId="1731"/>
        </pc:sldMkLst>
      </pc:sldChg>
      <pc:sldChg chg="del">
        <pc:chgData name="Le Zhang" userId="fc3ab5e0-fc55-4c2b-b58d-b73ad7cbd7d0" providerId="ADAL" clId="{E614B777-5D69-4B46-940E-A50988CF1D9A}" dt="2018-11-05T12:26:58.593" v="8" actId="2696"/>
        <pc:sldMkLst>
          <pc:docMk/>
          <pc:sldMk cId="1322143298" sldId="1732"/>
        </pc:sldMkLst>
      </pc:sldChg>
      <pc:sldChg chg="modSp add modTransition setBg">
        <pc:chgData name="Le Zhang" userId="fc3ab5e0-fc55-4c2b-b58d-b73ad7cbd7d0" providerId="ADAL" clId="{E614B777-5D69-4B46-940E-A50988CF1D9A}" dt="2018-11-05T12:42:22.718" v="37"/>
        <pc:sldMkLst>
          <pc:docMk/>
          <pc:sldMk cId="1494752877" sldId="2889"/>
        </pc:sldMkLst>
        <pc:spChg chg="mod">
          <ac:chgData name="Le Zhang" userId="fc3ab5e0-fc55-4c2b-b58d-b73ad7cbd7d0" providerId="ADAL" clId="{E614B777-5D69-4B46-940E-A50988CF1D9A}" dt="2018-11-05T12:42:03.990" v="36" actId="1076"/>
          <ac:spMkLst>
            <pc:docMk/>
            <pc:sldMk cId="1494752877" sldId="2889"/>
            <ac:spMk id="5" creationId="{30FAA43F-0FFE-4E93-9592-8743825F598C}"/>
          </ac:spMkLst>
        </pc:spChg>
        <pc:spChg chg="mod">
          <ac:chgData name="Le Zhang" userId="fc3ab5e0-fc55-4c2b-b58d-b73ad7cbd7d0" providerId="ADAL" clId="{E614B777-5D69-4B46-940E-A50988CF1D9A}" dt="2018-11-05T12:41:55.738" v="34" actId="1076"/>
          <ac:spMkLst>
            <pc:docMk/>
            <pc:sldMk cId="1494752877" sldId="2889"/>
            <ac:spMk id="8" creationId="{078C6466-BFC5-2F45-BACC-58F87BF098E0}"/>
          </ac:spMkLst>
        </pc:spChg>
      </pc:sldChg>
      <pc:sldChg chg="addSp delSp modSp add modTransition">
        <pc:chgData name="Le Zhang" userId="fc3ab5e0-fc55-4c2b-b58d-b73ad7cbd7d0" providerId="ADAL" clId="{E614B777-5D69-4B46-940E-A50988CF1D9A}" dt="2018-11-16T09:01:24.732" v="6472"/>
        <pc:sldMkLst>
          <pc:docMk/>
          <pc:sldMk cId="3388014120" sldId="2890"/>
        </pc:sldMkLst>
        <pc:spChg chg="add mod">
          <ac:chgData name="Le Zhang" userId="fc3ab5e0-fc55-4c2b-b58d-b73ad7cbd7d0" providerId="ADAL" clId="{E614B777-5D69-4B46-940E-A50988CF1D9A}" dt="2018-11-11T13:36:15.251" v="2751" actId="20577"/>
          <ac:spMkLst>
            <pc:docMk/>
            <pc:sldMk cId="3388014120" sldId="2890"/>
            <ac:spMk id="4" creationId="{25D34E4F-2CED-4CD1-B99A-598AD7319160}"/>
          </ac:spMkLst>
        </pc:spChg>
        <pc:spChg chg="mod">
          <ac:chgData name="Le Zhang" userId="fc3ab5e0-fc55-4c2b-b58d-b73ad7cbd7d0" providerId="ADAL" clId="{E614B777-5D69-4B46-940E-A50988CF1D9A}" dt="2018-11-05T12:58:31.136" v="591" actId="1036"/>
          <ac:spMkLst>
            <pc:docMk/>
            <pc:sldMk cId="3388014120" sldId="2890"/>
            <ac:spMk id="5" creationId="{D5D3EB67-5BFF-4A61-B4AA-9173ACF34539}"/>
          </ac:spMkLst>
        </pc:spChg>
        <pc:spChg chg="mod">
          <ac:chgData name="Le Zhang" userId="fc3ab5e0-fc55-4c2b-b58d-b73ad7cbd7d0" providerId="ADAL" clId="{E614B777-5D69-4B46-940E-A50988CF1D9A}" dt="2018-11-05T12:58:31.136" v="591" actId="1036"/>
          <ac:spMkLst>
            <pc:docMk/>
            <pc:sldMk cId="3388014120" sldId="2890"/>
            <ac:spMk id="6" creationId="{545CE858-260A-476F-BF4C-2B915CC39514}"/>
          </ac:spMkLst>
        </pc:spChg>
        <pc:spChg chg="mod">
          <ac:chgData name="Le Zhang" userId="fc3ab5e0-fc55-4c2b-b58d-b73ad7cbd7d0" providerId="ADAL" clId="{E614B777-5D69-4B46-940E-A50988CF1D9A}" dt="2018-11-05T12:58:31.136" v="591" actId="1036"/>
          <ac:spMkLst>
            <pc:docMk/>
            <pc:sldMk cId="3388014120" sldId="2890"/>
            <ac:spMk id="7" creationId="{BBDA5D63-52D4-47F5-9D18-0009E3471585}"/>
          </ac:spMkLst>
        </pc:spChg>
        <pc:spChg chg="mod">
          <ac:chgData name="Le Zhang" userId="fc3ab5e0-fc55-4c2b-b58d-b73ad7cbd7d0" providerId="ADAL" clId="{E614B777-5D69-4B46-940E-A50988CF1D9A}" dt="2018-11-05T12:58:31.136" v="591" actId="1036"/>
          <ac:spMkLst>
            <pc:docMk/>
            <pc:sldMk cId="3388014120" sldId="2890"/>
            <ac:spMk id="8" creationId="{F9CF6265-7C11-4D37-8551-623C122B2C7A}"/>
          </ac:spMkLst>
        </pc:spChg>
        <pc:spChg chg="add del mod">
          <ac:chgData name="Le Zhang" userId="fc3ab5e0-fc55-4c2b-b58d-b73ad7cbd7d0" providerId="ADAL" clId="{E614B777-5D69-4B46-940E-A50988CF1D9A}" dt="2018-11-05T12:52:18.865" v="179" actId="478"/>
          <ac:spMkLst>
            <pc:docMk/>
            <pc:sldMk cId="3388014120" sldId="2890"/>
            <ac:spMk id="9" creationId="{D258A864-938E-4D94-AE33-481C2E7FBEE4}"/>
          </ac:spMkLst>
        </pc:spChg>
        <pc:spChg chg="add mod">
          <ac:chgData name="Le Zhang" userId="fc3ab5e0-fc55-4c2b-b58d-b73ad7cbd7d0" providerId="ADAL" clId="{E614B777-5D69-4B46-940E-A50988CF1D9A}" dt="2018-11-11T13:29:27.653" v="2705" actId="255"/>
          <ac:spMkLst>
            <pc:docMk/>
            <pc:sldMk cId="3388014120" sldId="2890"/>
            <ac:spMk id="9" creationId="{F192A33B-1765-4213-810E-EDC2CA3D9526}"/>
          </ac:spMkLst>
        </pc:spChg>
        <pc:spChg chg="add mod">
          <ac:chgData name="Le Zhang" userId="fc3ab5e0-fc55-4c2b-b58d-b73ad7cbd7d0" providerId="ADAL" clId="{E614B777-5D69-4B46-940E-A50988CF1D9A}" dt="2018-11-11T13:46:56.727" v="2846"/>
          <ac:spMkLst>
            <pc:docMk/>
            <pc:sldMk cId="3388014120" sldId="2890"/>
            <ac:spMk id="14" creationId="{15ABA344-B862-42B2-B8FF-36A76D7C99BA}"/>
          </ac:spMkLst>
        </pc:spChg>
        <pc:spChg chg="add mod">
          <ac:chgData name="Le Zhang" userId="fc3ab5e0-fc55-4c2b-b58d-b73ad7cbd7d0" providerId="ADAL" clId="{E614B777-5D69-4B46-940E-A50988CF1D9A}" dt="2018-11-05T12:58:31.136" v="591" actId="1036"/>
          <ac:spMkLst>
            <pc:docMk/>
            <pc:sldMk cId="3388014120" sldId="2890"/>
            <ac:spMk id="17" creationId="{977FF4FD-6808-4F6A-A35A-314AF48AB08B}"/>
          </ac:spMkLst>
        </pc:spChg>
        <pc:cxnChg chg="add del mod">
          <ac:chgData name="Le Zhang" userId="fc3ab5e0-fc55-4c2b-b58d-b73ad7cbd7d0" providerId="ADAL" clId="{E614B777-5D69-4B46-940E-A50988CF1D9A}" dt="2018-11-05T12:54:34.699" v="412" actId="11529"/>
          <ac:cxnSpMkLst>
            <pc:docMk/>
            <pc:sldMk cId="3388014120" sldId="2890"/>
            <ac:cxnSpMk id="11" creationId="{7550A54A-E1D0-4831-9870-0166DB83A003}"/>
          </ac:cxnSpMkLst>
        </pc:cxnChg>
        <pc:cxnChg chg="add mod">
          <ac:chgData name="Le Zhang" userId="fc3ab5e0-fc55-4c2b-b58d-b73ad7cbd7d0" providerId="ADAL" clId="{E614B777-5D69-4B46-940E-A50988CF1D9A}" dt="2018-11-05T12:58:31.136" v="591" actId="1036"/>
          <ac:cxnSpMkLst>
            <pc:docMk/>
            <pc:sldMk cId="3388014120" sldId="2890"/>
            <ac:cxnSpMk id="13" creationId="{EA095511-3560-4FBD-B251-F5D80B7F59A0}"/>
          </ac:cxnSpMkLst>
        </pc:cxnChg>
        <pc:cxnChg chg="add mod">
          <ac:chgData name="Le Zhang" userId="fc3ab5e0-fc55-4c2b-b58d-b73ad7cbd7d0" providerId="ADAL" clId="{E614B777-5D69-4B46-940E-A50988CF1D9A}" dt="2018-11-05T12:58:31.136" v="591" actId="1036"/>
          <ac:cxnSpMkLst>
            <pc:docMk/>
            <pc:sldMk cId="3388014120" sldId="2890"/>
            <ac:cxnSpMk id="18" creationId="{F20BA34D-9050-42D1-9D95-018EAD6D1C7B}"/>
          </ac:cxnSpMkLst>
        </pc:cxnChg>
      </pc:sldChg>
      <pc:sldChg chg="addSp delSp modSp add modTransition">
        <pc:chgData name="Le Zhang" userId="fc3ab5e0-fc55-4c2b-b58d-b73ad7cbd7d0" providerId="ADAL" clId="{E614B777-5D69-4B46-940E-A50988CF1D9A}" dt="2018-11-16T09:01:24.732" v="6472"/>
        <pc:sldMkLst>
          <pc:docMk/>
          <pc:sldMk cId="1976218525" sldId="2891"/>
        </pc:sldMkLst>
        <pc:spChg chg="add mod">
          <ac:chgData name="Le Zhang" userId="fc3ab5e0-fc55-4c2b-b58d-b73ad7cbd7d0" providerId="ADAL" clId="{E614B777-5D69-4B46-940E-A50988CF1D9A}" dt="2018-11-11T13:52:33.772" v="2865" actId="255"/>
          <ac:spMkLst>
            <pc:docMk/>
            <pc:sldMk cId="1976218525" sldId="2891"/>
            <ac:spMk id="4" creationId="{7F444562-007B-415C-B503-FDD2BD7A42A5}"/>
          </ac:spMkLst>
        </pc:spChg>
        <pc:spChg chg="add mod">
          <ac:chgData name="Le Zhang" userId="fc3ab5e0-fc55-4c2b-b58d-b73ad7cbd7d0" providerId="ADAL" clId="{E614B777-5D69-4B46-940E-A50988CF1D9A}" dt="2018-11-05T13:04:00.558" v="1158" actId="14100"/>
          <ac:spMkLst>
            <pc:docMk/>
            <pc:sldMk cId="1976218525" sldId="2891"/>
            <ac:spMk id="9" creationId="{E2FF29EE-A12A-4B90-8100-81178D16FA94}"/>
          </ac:spMkLst>
        </pc:spChg>
        <pc:spChg chg="add mod">
          <ac:chgData name="Le Zhang" userId="fc3ab5e0-fc55-4c2b-b58d-b73ad7cbd7d0" providerId="ADAL" clId="{E614B777-5D69-4B46-940E-A50988CF1D9A}" dt="2018-11-05T13:04:24.604" v="1163" actId="1076"/>
          <ac:spMkLst>
            <pc:docMk/>
            <pc:sldMk cId="1976218525" sldId="2891"/>
            <ac:spMk id="10" creationId="{3A974462-E0DD-4A84-9515-D73A79F0980F}"/>
          </ac:spMkLst>
        </pc:spChg>
        <pc:spChg chg="add mod">
          <ac:chgData name="Le Zhang" userId="fc3ab5e0-fc55-4c2b-b58d-b73ad7cbd7d0" providerId="ADAL" clId="{E614B777-5D69-4B46-940E-A50988CF1D9A}" dt="2018-11-05T14:43:35.049" v="2008" actId="1076"/>
          <ac:spMkLst>
            <pc:docMk/>
            <pc:sldMk cId="1976218525" sldId="2891"/>
            <ac:spMk id="11" creationId="{9F278CAA-605F-4925-A7E8-4A0D437CD5C3}"/>
          </ac:spMkLst>
        </pc:spChg>
        <pc:spChg chg="add mod">
          <ac:chgData name="Le Zhang" userId="fc3ab5e0-fc55-4c2b-b58d-b73ad7cbd7d0" providerId="ADAL" clId="{E614B777-5D69-4B46-940E-A50988CF1D9A}" dt="2018-11-05T13:17:05.004" v="1713" actId="1076"/>
          <ac:spMkLst>
            <pc:docMk/>
            <pc:sldMk cId="1976218525" sldId="2891"/>
            <ac:spMk id="12" creationId="{AE8CA9F8-E08D-43F9-8702-937C022F27E0}"/>
          </ac:spMkLst>
        </pc:spChg>
        <pc:spChg chg="add mod">
          <ac:chgData name="Le Zhang" userId="fc3ab5e0-fc55-4c2b-b58d-b73ad7cbd7d0" providerId="ADAL" clId="{E614B777-5D69-4B46-940E-A50988CF1D9A}" dt="2018-11-05T13:17:16.166" v="1714" actId="14100"/>
          <ac:spMkLst>
            <pc:docMk/>
            <pc:sldMk cId="1976218525" sldId="2891"/>
            <ac:spMk id="13" creationId="{64B7803C-9EBA-4F32-BFCA-62E7414B7516}"/>
          </ac:spMkLst>
        </pc:spChg>
        <pc:spChg chg="add mod">
          <ac:chgData name="Le Zhang" userId="fc3ab5e0-fc55-4c2b-b58d-b73ad7cbd7d0" providerId="ADAL" clId="{E614B777-5D69-4B46-940E-A50988CF1D9A}" dt="2018-11-12T13:38:52.045" v="4107" actId="14100"/>
          <ac:spMkLst>
            <pc:docMk/>
            <pc:sldMk cId="1976218525" sldId="2891"/>
            <ac:spMk id="15" creationId="{40844780-AA87-414E-A351-87E1ADA85055}"/>
          </ac:spMkLst>
        </pc:spChg>
        <pc:cxnChg chg="add mod">
          <ac:chgData name="Le Zhang" userId="fc3ab5e0-fc55-4c2b-b58d-b73ad7cbd7d0" providerId="ADAL" clId="{E614B777-5D69-4B46-940E-A50988CF1D9A}" dt="2018-11-05T13:04:03.795" v="1159" actId="14100"/>
          <ac:cxnSpMkLst>
            <pc:docMk/>
            <pc:sldMk cId="1976218525" sldId="2891"/>
            <ac:cxnSpMk id="14" creationId="{4B8F650C-7FBD-48C1-8E9C-B8CEF3454AE0}"/>
          </ac:cxnSpMkLst>
        </pc:cxnChg>
        <pc:cxnChg chg="add mod">
          <ac:chgData name="Le Zhang" userId="fc3ab5e0-fc55-4c2b-b58d-b73ad7cbd7d0" providerId="ADAL" clId="{E614B777-5D69-4B46-940E-A50988CF1D9A}" dt="2018-11-05T13:04:31.131" v="1164" actId="14100"/>
          <ac:cxnSpMkLst>
            <pc:docMk/>
            <pc:sldMk cId="1976218525" sldId="2891"/>
            <ac:cxnSpMk id="18" creationId="{DF6FEFEA-BC80-43CB-8D63-607A9538224B}"/>
          </ac:cxnSpMkLst>
        </pc:cxnChg>
        <pc:cxnChg chg="add mod">
          <ac:chgData name="Le Zhang" userId="fc3ab5e0-fc55-4c2b-b58d-b73ad7cbd7d0" providerId="ADAL" clId="{E614B777-5D69-4B46-940E-A50988CF1D9A}" dt="2018-11-05T14:43:40.729" v="2010" actId="14100"/>
          <ac:cxnSpMkLst>
            <pc:docMk/>
            <pc:sldMk cId="1976218525" sldId="2891"/>
            <ac:cxnSpMk id="22" creationId="{562BEBD7-555F-475A-B0BB-3257C768C2AE}"/>
          </ac:cxnSpMkLst>
        </pc:cxnChg>
        <pc:cxnChg chg="add mod">
          <ac:chgData name="Le Zhang" userId="fc3ab5e0-fc55-4c2b-b58d-b73ad7cbd7d0" providerId="ADAL" clId="{E614B777-5D69-4B46-940E-A50988CF1D9A}" dt="2018-11-05T14:43:53.409" v="2013" actId="14100"/>
          <ac:cxnSpMkLst>
            <pc:docMk/>
            <pc:sldMk cId="1976218525" sldId="2891"/>
            <ac:cxnSpMk id="29" creationId="{A353C92D-43A6-4CD7-8AF4-7A2AB9F53481}"/>
          </ac:cxnSpMkLst>
        </pc:cxnChg>
        <pc:cxnChg chg="add del mod">
          <ac:chgData name="Le Zhang" userId="fc3ab5e0-fc55-4c2b-b58d-b73ad7cbd7d0" providerId="ADAL" clId="{E614B777-5D69-4B46-940E-A50988CF1D9A}" dt="2018-11-05T13:06:06.754" v="1192" actId="478"/>
          <ac:cxnSpMkLst>
            <pc:docMk/>
            <pc:sldMk cId="1976218525" sldId="2891"/>
            <ac:cxnSpMk id="32" creationId="{C1890D68-FED6-4B8B-8C72-FF8EE075F8AA}"/>
          </ac:cxnSpMkLst>
        </pc:cxnChg>
        <pc:cxnChg chg="add mod">
          <ac:chgData name="Le Zhang" userId="fc3ab5e0-fc55-4c2b-b58d-b73ad7cbd7d0" providerId="ADAL" clId="{E614B777-5D69-4B46-940E-A50988CF1D9A}" dt="2018-11-05T14:29:53.401" v="1740" actId="692"/>
          <ac:cxnSpMkLst>
            <pc:docMk/>
            <pc:sldMk cId="1976218525" sldId="2891"/>
            <ac:cxnSpMk id="37" creationId="{0F8D8749-D541-4EA7-B10E-1556EA6FD145}"/>
          </ac:cxnSpMkLst>
        </pc:cxnChg>
      </pc:sldChg>
      <pc:sldChg chg="addSp modSp add modTransition">
        <pc:chgData name="Le Zhang" userId="fc3ab5e0-fc55-4c2b-b58d-b73ad7cbd7d0" providerId="ADAL" clId="{E614B777-5D69-4B46-940E-A50988CF1D9A}" dt="2018-11-16T09:01:24.732" v="6472"/>
        <pc:sldMkLst>
          <pc:docMk/>
          <pc:sldMk cId="2945745363" sldId="2892"/>
        </pc:sldMkLst>
        <pc:spChg chg="add mod">
          <ac:chgData name="Le Zhang" userId="fc3ab5e0-fc55-4c2b-b58d-b73ad7cbd7d0" providerId="ADAL" clId="{E614B777-5D69-4B46-940E-A50988CF1D9A}" dt="2018-11-11T13:54:04.030" v="2877" actId="14100"/>
          <ac:spMkLst>
            <pc:docMk/>
            <pc:sldMk cId="2945745363" sldId="2892"/>
            <ac:spMk id="4" creationId="{B48E9285-A16E-4B23-851F-BF413A953783}"/>
          </ac:spMkLst>
        </pc:spChg>
        <pc:spChg chg="add mod">
          <ac:chgData name="Le Zhang" userId="fc3ab5e0-fc55-4c2b-b58d-b73ad7cbd7d0" providerId="ADAL" clId="{E614B777-5D69-4B46-940E-A50988CF1D9A}" dt="2018-11-05T14:30:02.975" v="1741" actId="1076"/>
          <ac:spMkLst>
            <pc:docMk/>
            <pc:sldMk cId="2945745363" sldId="2892"/>
            <ac:spMk id="9" creationId="{44DA72DE-04BA-42A7-8E29-1B78B145FA0B}"/>
          </ac:spMkLst>
        </pc:spChg>
        <pc:spChg chg="add mod">
          <ac:chgData name="Le Zhang" userId="fc3ab5e0-fc55-4c2b-b58d-b73ad7cbd7d0" providerId="ADAL" clId="{E614B777-5D69-4B46-940E-A50988CF1D9A}" dt="2018-11-05T13:19:09.876" v="1734" actId="1076"/>
          <ac:spMkLst>
            <pc:docMk/>
            <pc:sldMk cId="2945745363" sldId="2892"/>
            <ac:spMk id="10" creationId="{902ABAA4-C4A0-4821-8CD6-2176539FE746}"/>
          </ac:spMkLst>
        </pc:spChg>
        <pc:spChg chg="add mod">
          <ac:chgData name="Le Zhang" userId="fc3ab5e0-fc55-4c2b-b58d-b73ad7cbd7d0" providerId="ADAL" clId="{E614B777-5D69-4B46-940E-A50988CF1D9A}" dt="2018-11-05T13:18:28.437" v="1727" actId="14100"/>
          <ac:spMkLst>
            <pc:docMk/>
            <pc:sldMk cId="2945745363" sldId="2892"/>
            <ac:spMk id="11" creationId="{79B08311-22FE-4E2C-825A-2F3ED2F75B96}"/>
          </ac:spMkLst>
        </pc:spChg>
        <pc:cxnChg chg="add mod">
          <ac:chgData name="Le Zhang" userId="fc3ab5e0-fc55-4c2b-b58d-b73ad7cbd7d0" providerId="ADAL" clId="{E614B777-5D69-4B46-940E-A50988CF1D9A}" dt="2018-11-05T13:18:36.452" v="1730" actId="14100"/>
          <ac:cxnSpMkLst>
            <pc:docMk/>
            <pc:sldMk cId="2945745363" sldId="2892"/>
            <ac:cxnSpMk id="12" creationId="{ECC7ED81-A5A2-48BF-9EFC-4CCCA455B3CC}"/>
          </ac:cxnSpMkLst>
        </pc:cxnChg>
        <pc:cxnChg chg="add mod">
          <ac:chgData name="Le Zhang" userId="fc3ab5e0-fc55-4c2b-b58d-b73ad7cbd7d0" providerId="ADAL" clId="{E614B777-5D69-4B46-940E-A50988CF1D9A}" dt="2018-11-05T14:30:06.449" v="1742" actId="692"/>
          <ac:cxnSpMkLst>
            <pc:docMk/>
            <pc:sldMk cId="2945745363" sldId="2892"/>
            <ac:cxnSpMk id="16" creationId="{24E68804-9BCA-4CC2-B8FD-DC9BFA72BB93}"/>
          </ac:cxnSpMkLst>
        </pc:cxnChg>
        <pc:cxnChg chg="add mod">
          <ac:chgData name="Le Zhang" userId="fc3ab5e0-fc55-4c2b-b58d-b73ad7cbd7d0" providerId="ADAL" clId="{E614B777-5D69-4B46-940E-A50988CF1D9A}" dt="2018-11-05T14:24:45.316" v="1735" actId="14100"/>
          <ac:cxnSpMkLst>
            <pc:docMk/>
            <pc:sldMk cId="2945745363" sldId="2892"/>
            <ac:cxnSpMk id="20" creationId="{F04E76EA-843B-495F-815E-32C89C9510B0}"/>
          </ac:cxnSpMkLst>
        </pc:cxnChg>
      </pc:sldChg>
      <pc:sldChg chg="addSp delSp modSp add modTransition">
        <pc:chgData name="Le Zhang" userId="fc3ab5e0-fc55-4c2b-b58d-b73ad7cbd7d0" providerId="ADAL" clId="{E614B777-5D69-4B46-940E-A50988CF1D9A}" dt="2018-11-16T09:01:24.732" v="6472"/>
        <pc:sldMkLst>
          <pc:docMk/>
          <pc:sldMk cId="4234720899" sldId="2893"/>
        </pc:sldMkLst>
        <pc:spChg chg="add mod">
          <ac:chgData name="Le Zhang" userId="fc3ab5e0-fc55-4c2b-b58d-b73ad7cbd7d0" providerId="ADAL" clId="{E614B777-5D69-4B46-940E-A50988CF1D9A}" dt="2018-11-11T13:56:01.604" v="2882"/>
          <ac:spMkLst>
            <pc:docMk/>
            <pc:sldMk cId="4234720899" sldId="2893"/>
            <ac:spMk id="4" creationId="{533A371C-E489-496C-AE9E-C3898EB1D672}"/>
          </ac:spMkLst>
        </pc:spChg>
        <pc:spChg chg="add mod">
          <ac:chgData name="Le Zhang" userId="fc3ab5e0-fc55-4c2b-b58d-b73ad7cbd7d0" providerId="ADAL" clId="{E614B777-5D69-4B46-940E-A50988CF1D9A}" dt="2018-11-16T08:49:04.431" v="6185" actId="1076"/>
          <ac:spMkLst>
            <pc:docMk/>
            <pc:sldMk cId="4234720899" sldId="2893"/>
            <ac:spMk id="9" creationId="{DAAB93AD-268B-4D1E-88DE-8F9717C0AEDD}"/>
          </ac:spMkLst>
        </pc:spChg>
        <pc:spChg chg="add mod">
          <ac:chgData name="Le Zhang" userId="fc3ab5e0-fc55-4c2b-b58d-b73ad7cbd7d0" providerId="ADAL" clId="{E614B777-5D69-4B46-940E-A50988CF1D9A}" dt="2018-11-05T14:43:07.857" v="2005" actId="1076"/>
          <ac:spMkLst>
            <pc:docMk/>
            <pc:sldMk cId="4234720899" sldId="2893"/>
            <ac:spMk id="10" creationId="{ADE27427-71AB-405E-A2E4-985EF253DE72}"/>
          </ac:spMkLst>
        </pc:spChg>
        <pc:spChg chg="add mod">
          <ac:chgData name="Le Zhang" userId="fc3ab5e0-fc55-4c2b-b58d-b73ad7cbd7d0" providerId="ADAL" clId="{E614B777-5D69-4B46-940E-A50988CF1D9A}" dt="2018-11-11T13:56:48.385" v="2888"/>
          <ac:spMkLst>
            <pc:docMk/>
            <pc:sldMk cId="4234720899" sldId="2893"/>
            <ac:spMk id="15" creationId="{116AA03B-71B3-40FC-BEE5-DB39EB9CB568}"/>
          </ac:spMkLst>
        </pc:spChg>
        <pc:spChg chg="add del mod">
          <ac:chgData name="Le Zhang" userId="fc3ab5e0-fc55-4c2b-b58d-b73ad7cbd7d0" providerId="ADAL" clId="{E614B777-5D69-4B46-940E-A50988CF1D9A}" dt="2018-11-05T14:42:29.698" v="2003" actId="478"/>
          <ac:spMkLst>
            <pc:docMk/>
            <pc:sldMk cId="4234720899" sldId="2893"/>
            <ac:spMk id="16" creationId="{8A45CB95-4E94-4555-B165-46A7CF5D43DD}"/>
          </ac:spMkLst>
        </pc:spChg>
        <pc:spChg chg="add mod">
          <ac:chgData name="Le Zhang" userId="fc3ab5e0-fc55-4c2b-b58d-b73ad7cbd7d0" providerId="ADAL" clId="{E614B777-5D69-4B46-940E-A50988CF1D9A}" dt="2018-11-05T14:45:09.562" v="2098" actId="1076"/>
          <ac:spMkLst>
            <pc:docMk/>
            <pc:sldMk cId="4234720899" sldId="2893"/>
            <ac:spMk id="33" creationId="{AA160D15-195E-457C-9421-9A147C1A1629}"/>
          </ac:spMkLst>
        </pc:spChg>
        <pc:cxnChg chg="add mod">
          <ac:chgData name="Le Zhang" userId="fc3ab5e0-fc55-4c2b-b58d-b73ad7cbd7d0" providerId="ADAL" clId="{E614B777-5D69-4B46-940E-A50988CF1D9A}" dt="2018-11-16T08:49:04.431" v="6185" actId="1076"/>
          <ac:cxnSpMkLst>
            <pc:docMk/>
            <pc:sldMk cId="4234720899" sldId="2893"/>
            <ac:cxnSpMk id="11" creationId="{83F84EC1-A915-4BE1-88D3-AD7C1F1168BE}"/>
          </ac:cxnSpMkLst>
        </pc:cxnChg>
        <pc:cxnChg chg="add mod">
          <ac:chgData name="Le Zhang" userId="fc3ab5e0-fc55-4c2b-b58d-b73ad7cbd7d0" providerId="ADAL" clId="{E614B777-5D69-4B46-940E-A50988CF1D9A}" dt="2018-11-05T14:43:07.857" v="2005" actId="1076"/>
          <ac:cxnSpMkLst>
            <pc:docMk/>
            <pc:sldMk cId="4234720899" sldId="2893"/>
            <ac:cxnSpMk id="13" creationId="{C39D273A-7166-4032-8218-7474B6DDF9CD}"/>
          </ac:cxnSpMkLst>
        </pc:cxnChg>
        <pc:cxnChg chg="add del mod">
          <ac:chgData name="Le Zhang" userId="fc3ab5e0-fc55-4c2b-b58d-b73ad7cbd7d0" providerId="ADAL" clId="{E614B777-5D69-4B46-940E-A50988CF1D9A}" dt="2018-11-05T14:38:23.181" v="1993" actId="478"/>
          <ac:cxnSpMkLst>
            <pc:docMk/>
            <pc:sldMk cId="4234720899" sldId="2893"/>
            <ac:cxnSpMk id="17" creationId="{5BF513B8-DDE1-475E-A008-1F8CAB26BAA5}"/>
          </ac:cxnSpMkLst>
        </pc:cxnChg>
        <pc:cxnChg chg="add del mod">
          <ac:chgData name="Le Zhang" userId="fc3ab5e0-fc55-4c2b-b58d-b73ad7cbd7d0" providerId="ADAL" clId="{E614B777-5D69-4B46-940E-A50988CF1D9A}" dt="2018-11-05T14:42:22.897" v="2001" actId="478"/>
          <ac:cxnSpMkLst>
            <pc:docMk/>
            <pc:sldMk cId="4234720899" sldId="2893"/>
            <ac:cxnSpMk id="24" creationId="{9AAAD896-4B5F-4FF9-85D6-DADD5405A75F}"/>
          </ac:cxnSpMkLst>
        </pc:cxnChg>
        <pc:cxnChg chg="add mod">
          <ac:chgData name="Le Zhang" userId="fc3ab5e0-fc55-4c2b-b58d-b73ad7cbd7d0" providerId="ADAL" clId="{E614B777-5D69-4B46-940E-A50988CF1D9A}" dt="2018-11-05T14:45:09.562" v="2098" actId="1076"/>
          <ac:cxnSpMkLst>
            <pc:docMk/>
            <pc:sldMk cId="4234720899" sldId="2893"/>
            <ac:cxnSpMk id="34" creationId="{41B90F8D-72D6-4DA2-B3A5-B5FB8D304A4F}"/>
          </ac:cxnSpMkLst>
        </pc:cxnChg>
      </pc:sldChg>
      <pc:sldChg chg="addSp delSp modSp add del">
        <pc:chgData name="Le Zhang" userId="fc3ab5e0-fc55-4c2b-b58d-b73ad7cbd7d0" providerId="ADAL" clId="{E614B777-5D69-4B46-940E-A50988CF1D9A}" dt="2018-11-16T05:51:41.636" v="5394" actId="2696"/>
        <pc:sldMkLst>
          <pc:docMk/>
          <pc:sldMk cId="429360693" sldId="2894"/>
        </pc:sldMkLst>
        <pc:spChg chg="del">
          <ac:chgData name="Le Zhang" userId="fc3ab5e0-fc55-4c2b-b58d-b73ad7cbd7d0" providerId="ADAL" clId="{E614B777-5D69-4B46-940E-A50988CF1D9A}" dt="2018-11-06T15:49:23.116" v="2102" actId="478"/>
          <ac:spMkLst>
            <pc:docMk/>
            <pc:sldMk cId="429360693" sldId="2894"/>
            <ac:spMk id="2" creationId="{D429A862-D1E4-4F68-B466-F1D1C3DD81CB}"/>
          </ac:spMkLst>
        </pc:spChg>
        <pc:spChg chg="del">
          <ac:chgData name="Le Zhang" userId="fc3ab5e0-fc55-4c2b-b58d-b73ad7cbd7d0" providerId="ADAL" clId="{E614B777-5D69-4B46-940E-A50988CF1D9A}" dt="2018-11-06T15:49:21.705" v="2101" actId="478"/>
          <ac:spMkLst>
            <pc:docMk/>
            <pc:sldMk cId="429360693" sldId="2894"/>
            <ac:spMk id="3" creationId="{3206F56B-8530-43D1-A8AD-2F3200E32CD4}"/>
          </ac:spMkLst>
        </pc:spChg>
        <pc:spChg chg="add">
          <ac:chgData name="Le Zhang" userId="fc3ab5e0-fc55-4c2b-b58d-b73ad7cbd7d0" providerId="ADAL" clId="{E614B777-5D69-4B46-940E-A50988CF1D9A}" dt="2018-11-06T15:49:18.300" v="2100"/>
          <ac:spMkLst>
            <pc:docMk/>
            <pc:sldMk cId="429360693" sldId="2894"/>
            <ac:spMk id="5" creationId="{1BF5645F-1667-458F-98E9-06CA2F9B00E2}"/>
          </ac:spMkLst>
        </pc:spChg>
        <pc:spChg chg="add">
          <ac:chgData name="Le Zhang" userId="fc3ab5e0-fc55-4c2b-b58d-b73ad7cbd7d0" providerId="ADAL" clId="{E614B777-5D69-4B46-940E-A50988CF1D9A}" dt="2018-11-06T15:49:18.300" v="2100"/>
          <ac:spMkLst>
            <pc:docMk/>
            <pc:sldMk cId="429360693" sldId="2894"/>
            <ac:spMk id="6" creationId="{EC9B3829-2B44-4DDE-A242-D4AC3C9DC0C8}"/>
          </ac:spMkLst>
        </pc:spChg>
        <pc:spChg chg="add">
          <ac:chgData name="Le Zhang" userId="fc3ab5e0-fc55-4c2b-b58d-b73ad7cbd7d0" providerId="ADAL" clId="{E614B777-5D69-4B46-940E-A50988CF1D9A}" dt="2018-11-06T15:49:18.300" v="2100"/>
          <ac:spMkLst>
            <pc:docMk/>
            <pc:sldMk cId="429360693" sldId="2894"/>
            <ac:spMk id="7" creationId="{FB073BB6-3D5D-4E41-9827-1EE9E5CEB721}"/>
          </ac:spMkLst>
        </pc:spChg>
        <pc:spChg chg="add">
          <ac:chgData name="Le Zhang" userId="fc3ab5e0-fc55-4c2b-b58d-b73ad7cbd7d0" providerId="ADAL" clId="{E614B777-5D69-4B46-940E-A50988CF1D9A}" dt="2018-11-06T15:49:18.300" v="2100"/>
          <ac:spMkLst>
            <pc:docMk/>
            <pc:sldMk cId="429360693" sldId="2894"/>
            <ac:spMk id="8" creationId="{D338D985-421F-4093-82BD-804A005F10A1}"/>
          </ac:spMkLst>
        </pc:spChg>
        <pc:spChg chg="mod">
          <ac:chgData name="Le Zhang" userId="fc3ab5e0-fc55-4c2b-b58d-b73ad7cbd7d0" providerId="ADAL" clId="{E614B777-5D69-4B46-940E-A50988CF1D9A}" dt="2018-11-11T13:36:32.346" v="2784" actId="20577"/>
          <ac:spMkLst>
            <pc:docMk/>
            <pc:sldMk cId="429360693" sldId="2894"/>
            <ac:spMk id="9" creationId="{FE81D1E1-F166-4E9B-A26F-04DAF3F26AA8}"/>
          </ac:spMkLst>
        </pc:spChg>
        <pc:spChg chg="mod">
          <ac:chgData name="Le Zhang" userId="fc3ab5e0-fc55-4c2b-b58d-b73ad7cbd7d0" providerId="ADAL" clId="{E614B777-5D69-4B46-940E-A50988CF1D9A}" dt="2018-11-11T12:17:13.103" v="2151" actId="1076"/>
          <ac:spMkLst>
            <pc:docMk/>
            <pc:sldMk cId="429360693" sldId="2894"/>
            <ac:spMk id="14" creationId="{4F4C4905-74BB-490F-8DE4-B16C58645087}"/>
          </ac:spMkLst>
        </pc:spChg>
        <pc:spChg chg="mod">
          <ac:chgData name="Le Zhang" userId="fc3ab5e0-fc55-4c2b-b58d-b73ad7cbd7d0" providerId="ADAL" clId="{E614B777-5D69-4B46-940E-A50988CF1D9A}" dt="2018-11-11T12:17:13.103" v="2151" actId="1076"/>
          <ac:spMkLst>
            <pc:docMk/>
            <pc:sldMk cId="429360693" sldId="2894"/>
            <ac:spMk id="15" creationId="{5517EE05-3A28-4EBD-935B-C609FBA63BF7}"/>
          </ac:spMkLst>
        </pc:spChg>
        <pc:spChg chg="mod">
          <ac:chgData name="Le Zhang" userId="fc3ab5e0-fc55-4c2b-b58d-b73ad7cbd7d0" providerId="ADAL" clId="{E614B777-5D69-4B46-940E-A50988CF1D9A}" dt="2018-11-11T12:16:55.212" v="2149" actId="14100"/>
          <ac:spMkLst>
            <pc:docMk/>
            <pc:sldMk cId="429360693" sldId="2894"/>
            <ac:spMk id="19" creationId="{7F0D20E1-BBA7-43DC-9DFB-AB053CEDF7E6}"/>
          </ac:spMkLst>
        </pc:spChg>
        <pc:cxnChg chg="mod">
          <ac:chgData name="Le Zhang" userId="fc3ab5e0-fc55-4c2b-b58d-b73ad7cbd7d0" providerId="ADAL" clId="{E614B777-5D69-4B46-940E-A50988CF1D9A}" dt="2018-11-11T12:17:13.103" v="2151" actId="1076"/>
          <ac:cxnSpMkLst>
            <pc:docMk/>
            <pc:sldMk cId="429360693" sldId="2894"/>
            <ac:cxnSpMk id="48" creationId="{CBFCEFE6-94B1-41D0-8FE6-430D9E6CED8C}"/>
          </ac:cxnSpMkLst>
        </pc:cxnChg>
        <pc:cxnChg chg="mod">
          <ac:chgData name="Le Zhang" userId="fc3ab5e0-fc55-4c2b-b58d-b73ad7cbd7d0" providerId="ADAL" clId="{E614B777-5D69-4B46-940E-A50988CF1D9A}" dt="2018-11-11T12:16:55.212" v="2149" actId="14100"/>
          <ac:cxnSpMkLst>
            <pc:docMk/>
            <pc:sldMk cId="429360693" sldId="2894"/>
            <ac:cxnSpMk id="51" creationId="{0EEB520D-FA3F-4C60-A552-458A6D76F81F}"/>
          </ac:cxnSpMkLst>
        </pc:cxnChg>
      </pc:sldChg>
      <pc:sldChg chg="add modTransition">
        <pc:chgData name="Le Zhang" userId="fc3ab5e0-fc55-4c2b-b58d-b73ad7cbd7d0" providerId="ADAL" clId="{E614B777-5D69-4B46-940E-A50988CF1D9A}" dt="2018-11-16T09:01:24.732" v="6472"/>
        <pc:sldMkLst>
          <pc:docMk/>
          <pc:sldMk cId="3064868887" sldId="2894"/>
        </pc:sldMkLst>
      </pc:sldChg>
      <pc:sldChg chg="add del">
        <pc:chgData name="Le Zhang" userId="fc3ab5e0-fc55-4c2b-b58d-b73ad7cbd7d0" providerId="ADAL" clId="{E614B777-5D69-4B46-940E-A50988CF1D9A}" dt="2018-11-11T13:07:50.989" v="2524" actId="2696"/>
        <pc:sldMkLst>
          <pc:docMk/>
          <pc:sldMk cId="2527652306" sldId="2895"/>
        </pc:sldMkLst>
      </pc:sldChg>
      <pc:sldChg chg="addSp delSp modSp add del">
        <pc:chgData name="Le Zhang" userId="fc3ab5e0-fc55-4c2b-b58d-b73ad7cbd7d0" providerId="ADAL" clId="{E614B777-5D69-4B46-940E-A50988CF1D9A}" dt="2018-11-11T13:37:02.198" v="2785" actId="2696"/>
        <pc:sldMkLst>
          <pc:docMk/>
          <pc:sldMk cId="3688419006" sldId="2896"/>
        </pc:sldMkLst>
        <pc:spChg chg="mod">
          <ac:chgData name="Le Zhang" userId="fc3ab5e0-fc55-4c2b-b58d-b73ad7cbd7d0" providerId="ADAL" clId="{E614B777-5D69-4B46-940E-A50988CF1D9A}" dt="2018-11-11T13:07:43.027" v="2522" actId="20577"/>
          <ac:spMkLst>
            <pc:docMk/>
            <pc:sldMk cId="3688419006" sldId="2896"/>
            <ac:spMk id="3" creationId="{62A478DA-BDC8-4549-A3EE-6052D464AEC2}"/>
          </ac:spMkLst>
        </pc:spChg>
        <pc:spChg chg="add mod">
          <ac:chgData name="Le Zhang" userId="fc3ab5e0-fc55-4c2b-b58d-b73ad7cbd7d0" providerId="ADAL" clId="{E614B777-5D69-4B46-940E-A50988CF1D9A}" dt="2018-11-11T12:59:20.803" v="2215" actId="1076"/>
          <ac:spMkLst>
            <pc:docMk/>
            <pc:sldMk cId="3688419006" sldId="2896"/>
            <ac:spMk id="4" creationId="{F5046179-8981-4E60-BF21-6C179E49F202}"/>
          </ac:spMkLst>
        </pc:spChg>
        <pc:spChg chg="del mod">
          <ac:chgData name="Le Zhang" userId="fc3ab5e0-fc55-4c2b-b58d-b73ad7cbd7d0" providerId="ADAL" clId="{E614B777-5D69-4B46-940E-A50988CF1D9A}" dt="2018-11-11T13:02:47.011" v="2450" actId="478"/>
          <ac:spMkLst>
            <pc:docMk/>
            <pc:sldMk cId="3688419006" sldId="2896"/>
            <ac:spMk id="5" creationId="{D5D3EB67-5BFF-4A61-B4AA-9173ACF34539}"/>
          </ac:spMkLst>
        </pc:spChg>
        <pc:spChg chg="del">
          <ac:chgData name="Le Zhang" userId="fc3ab5e0-fc55-4c2b-b58d-b73ad7cbd7d0" providerId="ADAL" clId="{E614B777-5D69-4B46-940E-A50988CF1D9A}" dt="2018-11-11T12:57:57.341" v="2202" actId="478"/>
          <ac:spMkLst>
            <pc:docMk/>
            <pc:sldMk cId="3688419006" sldId="2896"/>
            <ac:spMk id="6" creationId="{545CE858-260A-476F-BF4C-2B915CC39514}"/>
          </ac:spMkLst>
        </pc:spChg>
        <pc:spChg chg="del">
          <ac:chgData name="Le Zhang" userId="fc3ab5e0-fc55-4c2b-b58d-b73ad7cbd7d0" providerId="ADAL" clId="{E614B777-5D69-4B46-940E-A50988CF1D9A}" dt="2018-11-11T12:57:57.341" v="2202" actId="478"/>
          <ac:spMkLst>
            <pc:docMk/>
            <pc:sldMk cId="3688419006" sldId="2896"/>
            <ac:spMk id="7" creationId="{BBDA5D63-52D4-47F5-9D18-0009E3471585}"/>
          </ac:spMkLst>
        </pc:spChg>
        <pc:spChg chg="del">
          <ac:chgData name="Le Zhang" userId="fc3ab5e0-fc55-4c2b-b58d-b73ad7cbd7d0" providerId="ADAL" clId="{E614B777-5D69-4B46-940E-A50988CF1D9A}" dt="2018-11-11T12:57:57.341" v="2202" actId="478"/>
          <ac:spMkLst>
            <pc:docMk/>
            <pc:sldMk cId="3688419006" sldId="2896"/>
            <ac:spMk id="8" creationId="{F9CF6265-7C11-4D37-8551-623C122B2C7A}"/>
          </ac:spMkLst>
        </pc:spChg>
        <pc:spChg chg="add del mod">
          <ac:chgData name="Le Zhang" userId="fc3ab5e0-fc55-4c2b-b58d-b73ad7cbd7d0" providerId="ADAL" clId="{E614B777-5D69-4B46-940E-A50988CF1D9A}" dt="2018-11-11T13:02:47.011" v="2450" actId="478"/>
          <ac:spMkLst>
            <pc:docMk/>
            <pc:sldMk cId="3688419006" sldId="2896"/>
            <ac:spMk id="9" creationId="{19976681-7435-49CC-BD64-F3D87AB6E4E3}"/>
          </ac:spMkLst>
        </pc:spChg>
        <pc:spChg chg="add del mod">
          <ac:chgData name="Le Zhang" userId="fc3ab5e0-fc55-4c2b-b58d-b73ad7cbd7d0" providerId="ADAL" clId="{E614B777-5D69-4B46-940E-A50988CF1D9A}" dt="2018-11-11T13:02:47.011" v="2450" actId="478"/>
          <ac:spMkLst>
            <pc:docMk/>
            <pc:sldMk cId="3688419006" sldId="2896"/>
            <ac:spMk id="10" creationId="{4DA0E25C-F9CB-49BC-B6A2-B5A8DCB01E1E}"/>
          </ac:spMkLst>
        </pc:spChg>
        <pc:spChg chg="add mod">
          <ac:chgData name="Le Zhang" userId="fc3ab5e0-fc55-4c2b-b58d-b73ad7cbd7d0" providerId="ADAL" clId="{E614B777-5D69-4B46-940E-A50988CF1D9A}" dt="2018-11-11T13:04:20.002" v="2494" actId="14100"/>
          <ac:spMkLst>
            <pc:docMk/>
            <pc:sldMk cId="3688419006" sldId="2896"/>
            <ac:spMk id="11" creationId="{F0287509-1238-48A2-8386-183661B939DC}"/>
          </ac:spMkLst>
        </pc:spChg>
        <pc:spChg chg="add mod">
          <ac:chgData name="Le Zhang" userId="fc3ab5e0-fc55-4c2b-b58d-b73ad7cbd7d0" providerId="ADAL" clId="{E614B777-5D69-4B46-940E-A50988CF1D9A}" dt="2018-11-11T13:03:55.895" v="2491" actId="14100"/>
          <ac:spMkLst>
            <pc:docMk/>
            <pc:sldMk cId="3688419006" sldId="2896"/>
            <ac:spMk id="12" creationId="{A8B9E174-5039-4132-AADA-512298BFA7F2}"/>
          </ac:spMkLst>
        </pc:spChg>
        <pc:spChg chg="add mod">
          <ac:chgData name="Le Zhang" userId="fc3ab5e0-fc55-4c2b-b58d-b73ad7cbd7d0" providerId="ADAL" clId="{E614B777-5D69-4B46-940E-A50988CF1D9A}" dt="2018-11-11T13:04:02.431" v="2493" actId="14100"/>
          <ac:spMkLst>
            <pc:docMk/>
            <pc:sldMk cId="3688419006" sldId="2896"/>
            <ac:spMk id="13" creationId="{1616B350-7026-4C84-AE5E-72C7B8B5EF9C}"/>
          </ac:spMkLst>
        </pc:spChg>
        <pc:spChg chg="add mod">
          <ac:chgData name="Le Zhang" userId="fc3ab5e0-fc55-4c2b-b58d-b73ad7cbd7d0" providerId="ADAL" clId="{E614B777-5D69-4B46-940E-A50988CF1D9A}" dt="2018-11-11T13:03:58.971" v="2492" actId="14100"/>
          <ac:spMkLst>
            <pc:docMk/>
            <pc:sldMk cId="3688419006" sldId="2896"/>
            <ac:spMk id="14" creationId="{170C9698-E7E7-4265-97AF-C6203FB3F486}"/>
          </ac:spMkLst>
        </pc:spChg>
        <pc:cxnChg chg="add del mod">
          <ac:chgData name="Le Zhang" userId="fc3ab5e0-fc55-4c2b-b58d-b73ad7cbd7d0" providerId="ADAL" clId="{E614B777-5D69-4B46-940E-A50988CF1D9A}" dt="2018-11-11T13:05:27.871" v="2511" actId="478"/>
          <ac:cxnSpMkLst>
            <pc:docMk/>
            <pc:sldMk cId="3688419006" sldId="2896"/>
            <ac:cxnSpMk id="16" creationId="{E9FA7415-160D-4B4F-A23F-9763187D0FC2}"/>
          </ac:cxnSpMkLst>
        </pc:cxnChg>
        <pc:cxnChg chg="add del mod">
          <ac:chgData name="Le Zhang" userId="fc3ab5e0-fc55-4c2b-b58d-b73ad7cbd7d0" providerId="ADAL" clId="{E614B777-5D69-4B46-940E-A50988CF1D9A}" dt="2018-11-11T13:05:27.871" v="2511" actId="478"/>
          <ac:cxnSpMkLst>
            <pc:docMk/>
            <pc:sldMk cId="3688419006" sldId="2896"/>
            <ac:cxnSpMk id="17" creationId="{90DBE8E6-FDB9-4EE6-B1BD-7CFFA211DB64}"/>
          </ac:cxnSpMkLst>
        </pc:cxnChg>
      </pc:sldChg>
      <pc:sldChg chg="addSp modSp add modTransition">
        <pc:chgData name="Le Zhang" userId="fc3ab5e0-fc55-4c2b-b58d-b73ad7cbd7d0" providerId="ADAL" clId="{E614B777-5D69-4B46-940E-A50988CF1D9A}" dt="2018-11-16T09:01:24.732" v="6472"/>
        <pc:sldMkLst>
          <pc:docMk/>
          <pc:sldMk cId="4060549655" sldId="2896"/>
        </pc:sldMkLst>
        <pc:spChg chg="mod">
          <ac:chgData name="Le Zhang" userId="fc3ab5e0-fc55-4c2b-b58d-b73ad7cbd7d0" providerId="ADAL" clId="{E614B777-5D69-4B46-940E-A50988CF1D9A}" dt="2018-11-11T13:37:17.877" v="2792"/>
          <ac:spMkLst>
            <pc:docMk/>
            <pc:sldMk cId="4060549655" sldId="2896"/>
            <ac:spMk id="3" creationId="{62A478DA-BDC8-4549-A3EE-6052D464AEC2}"/>
          </ac:spMkLst>
        </pc:spChg>
        <pc:spChg chg="mod">
          <ac:chgData name="Le Zhang" userId="fc3ab5e0-fc55-4c2b-b58d-b73ad7cbd7d0" providerId="ADAL" clId="{E614B777-5D69-4B46-940E-A50988CF1D9A}" dt="2018-11-11T13:47:31.214" v="2848" actId="14100"/>
          <ac:spMkLst>
            <pc:docMk/>
            <pc:sldMk cId="4060549655" sldId="2896"/>
            <ac:spMk id="4" creationId="{F5046179-8981-4E60-BF21-6C179E49F202}"/>
          </ac:spMkLst>
        </pc:spChg>
        <pc:spChg chg="add mod">
          <ac:chgData name="Le Zhang" userId="fc3ab5e0-fc55-4c2b-b58d-b73ad7cbd7d0" providerId="ADAL" clId="{E614B777-5D69-4B46-940E-A50988CF1D9A}" dt="2018-11-11T13:50:31.551" v="2856" actId="1076"/>
          <ac:spMkLst>
            <pc:docMk/>
            <pc:sldMk cId="4060549655" sldId="2896"/>
            <ac:spMk id="9" creationId="{80469D5A-B539-4BEE-81A1-4BCEDA744588}"/>
          </ac:spMkLst>
        </pc:spChg>
        <pc:spChg chg="mod">
          <ac:chgData name="Le Zhang" userId="fc3ab5e0-fc55-4c2b-b58d-b73ad7cbd7d0" providerId="ADAL" clId="{E614B777-5D69-4B46-940E-A50988CF1D9A}" dt="2018-11-11T13:50:26.271" v="2855" actId="14100"/>
          <ac:spMkLst>
            <pc:docMk/>
            <pc:sldMk cId="4060549655" sldId="2896"/>
            <ac:spMk id="11" creationId="{F0287509-1238-48A2-8386-183661B939DC}"/>
          </ac:spMkLst>
        </pc:spChg>
        <pc:spChg chg="mod">
          <ac:chgData name="Le Zhang" userId="fc3ab5e0-fc55-4c2b-b58d-b73ad7cbd7d0" providerId="ADAL" clId="{E614B777-5D69-4B46-940E-A50988CF1D9A}" dt="2018-11-11T13:50:58.047" v="2860" actId="14100"/>
          <ac:spMkLst>
            <pc:docMk/>
            <pc:sldMk cId="4060549655" sldId="2896"/>
            <ac:spMk id="12" creationId="{A8B9E174-5039-4132-AADA-512298BFA7F2}"/>
          </ac:spMkLst>
        </pc:spChg>
        <pc:spChg chg="mod">
          <ac:chgData name="Le Zhang" userId="fc3ab5e0-fc55-4c2b-b58d-b73ad7cbd7d0" providerId="ADAL" clId="{E614B777-5D69-4B46-940E-A50988CF1D9A}" dt="2018-11-11T13:51:06.454" v="2861" actId="14100"/>
          <ac:spMkLst>
            <pc:docMk/>
            <pc:sldMk cId="4060549655" sldId="2896"/>
            <ac:spMk id="14" creationId="{170C9698-E7E7-4265-97AF-C6203FB3F486}"/>
          </ac:spMkLst>
        </pc:spChg>
        <pc:spChg chg="add mod">
          <ac:chgData name="Le Zhang" userId="fc3ab5e0-fc55-4c2b-b58d-b73ad7cbd7d0" providerId="ADAL" clId="{E614B777-5D69-4B46-940E-A50988CF1D9A}" dt="2018-11-11T13:50:39.229" v="2858" actId="1076"/>
          <ac:spMkLst>
            <pc:docMk/>
            <pc:sldMk cId="4060549655" sldId="2896"/>
            <ac:spMk id="16" creationId="{7063F0F3-D9AC-400D-8673-D560401A1FEF}"/>
          </ac:spMkLst>
        </pc:spChg>
        <pc:cxnChg chg="add mod">
          <ac:chgData name="Le Zhang" userId="fc3ab5e0-fc55-4c2b-b58d-b73ad7cbd7d0" providerId="ADAL" clId="{E614B777-5D69-4B46-940E-A50988CF1D9A}" dt="2018-11-11T13:50:31.551" v="2856" actId="1076"/>
          <ac:cxnSpMkLst>
            <pc:docMk/>
            <pc:sldMk cId="4060549655" sldId="2896"/>
            <ac:cxnSpMk id="6" creationId="{747994F1-9BAE-4F88-B967-06040994464A}"/>
          </ac:cxnSpMkLst>
        </pc:cxnChg>
        <pc:cxnChg chg="add mod">
          <ac:chgData name="Le Zhang" userId="fc3ab5e0-fc55-4c2b-b58d-b73ad7cbd7d0" providerId="ADAL" clId="{E614B777-5D69-4B46-940E-A50988CF1D9A}" dt="2018-11-11T13:50:31.551" v="2856" actId="1076"/>
          <ac:cxnSpMkLst>
            <pc:docMk/>
            <pc:sldMk cId="4060549655" sldId="2896"/>
            <ac:cxnSpMk id="15" creationId="{C572DB58-8135-4D18-BDAA-B00ABCFF7F84}"/>
          </ac:cxnSpMkLst>
        </pc:cxnChg>
      </pc:sldChg>
      <pc:sldChg chg="addSp modSp add del modTransition">
        <pc:chgData name="Le Zhang" userId="fc3ab5e0-fc55-4c2b-b58d-b73ad7cbd7d0" providerId="ADAL" clId="{E614B777-5D69-4B46-940E-A50988CF1D9A}" dt="2018-11-11T12:42:25.263" v="2201" actId="2696"/>
        <pc:sldMkLst>
          <pc:docMk/>
          <pc:sldMk cId="2068901610" sldId="2897"/>
        </pc:sldMkLst>
        <pc:spChg chg="add mod">
          <ac:chgData name="Le Zhang" userId="fc3ab5e0-fc55-4c2b-b58d-b73ad7cbd7d0" providerId="ADAL" clId="{E614B777-5D69-4B46-940E-A50988CF1D9A}" dt="2018-11-11T12:42:21.669" v="2200"/>
          <ac:spMkLst>
            <pc:docMk/>
            <pc:sldMk cId="2068901610" sldId="2897"/>
            <ac:spMk id="3" creationId="{97DCC358-8B73-42E3-A976-EE639F2393AA}"/>
          </ac:spMkLst>
        </pc:spChg>
        <pc:spChg chg="add mod">
          <ac:chgData name="Le Zhang" userId="fc3ab5e0-fc55-4c2b-b58d-b73ad7cbd7d0" providerId="ADAL" clId="{E614B777-5D69-4B46-940E-A50988CF1D9A}" dt="2018-11-11T12:42:21.669" v="2200"/>
          <ac:spMkLst>
            <pc:docMk/>
            <pc:sldMk cId="2068901610" sldId="2897"/>
            <ac:spMk id="4" creationId="{167E77A5-EB86-4255-A9D6-94E1F526E548}"/>
          </ac:spMkLst>
        </pc:spChg>
      </pc:sldChg>
      <pc:sldChg chg="addSp delSp modSp add del">
        <pc:chgData name="Le Zhang" userId="fc3ab5e0-fc55-4c2b-b58d-b73ad7cbd7d0" providerId="ADAL" clId="{E614B777-5D69-4B46-940E-A50988CF1D9A}" dt="2018-11-11T13:23:15.241" v="2687" actId="2696"/>
        <pc:sldMkLst>
          <pc:docMk/>
          <pc:sldMk cId="3573526342" sldId="2897"/>
        </pc:sldMkLst>
        <pc:spChg chg="mod">
          <ac:chgData name="Le Zhang" userId="fc3ab5e0-fc55-4c2b-b58d-b73ad7cbd7d0" providerId="ADAL" clId="{E614B777-5D69-4B46-940E-A50988CF1D9A}" dt="2018-11-11T13:20:28.071" v="2686" actId="20577"/>
          <ac:spMkLst>
            <pc:docMk/>
            <pc:sldMk cId="3573526342" sldId="2897"/>
            <ac:spMk id="3" creationId="{62A478DA-BDC8-4549-A3EE-6052D464AEC2}"/>
          </ac:spMkLst>
        </pc:spChg>
        <pc:spChg chg="del">
          <ac:chgData name="Le Zhang" userId="fc3ab5e0-fc55-4c2b-b58d-b73ad7cbd7d0" providerId="ADAL" clId="{E614B777-5D69-4B46-940E-A50988CF1D9A}" dt="2018-11-11T13:09:44.069" v="2611" actId="478"/>
          <ac:spMkLst>
            <pc:docMk/>
            <pc:sldMk cId="3573526342" sldId="2897"/>
            <ac:spMk id="4" creationId="{F5046179-8981-4E60-BF21-6C179E49F202}"/>
          </ac:spMkLst>
        </pc:spChg>
        <pc:spChg chg="add mod">
          <ac:chgData name="Le Zhang" userId="fc3ab5e0-fc55-4c2b-b58d-b73ad7cbd7d0" providerId="ADAL" clId="{E614B777-5D69-4B46-940E-A50988CF1D9A}" dt="2018-11-11T13:09:48.567" v="2613" actId="1076"/>
          <ac:spMkLst>
            <pc:docMk/>
            <pc:sldMk cId="3573526342" sldId="2897"/>
            <ac:spMk id="5" creationId="{FE3C7B7C-F8B3-4F33-AC05-08B11FDDD81B}"/>
          </ac:spMkLst>
        </pc:spChg>
        <pc:spChg chg="del">
          <ac:chgData name="Le Zhang" userId="fc3ab5e0-fc55-4c2b-b58d-b73ad7cbd7d0" providerId="ADAL" clId="{E614B777-5D69-4B46-940E-A50988CF1D9A}" dt="2018-11-11T13:08:39.422" v="2610" actId="478"/>
          <ac:spMkLst>
            <pc:docMk/>
            <pc:sldMk cId="3573526342" sldId="2897"/>
            <ac:spMk id="12" creationId="{A8B9E174-5039-4132-AADA-512298BFA7F2}"/>
          </ac:spMkLst>
        </pc:spChg>
        <pc:spChg chg="del">
          <ac:chgData name="Le Zhang" userId="fc3ab5e0-fc55-4c2b-b58d-b73ad7cbd7d0" providerId="ADAL" clId="{E614B777-5D69-4B46-940E-A50988CF1D9A}" dt="2018-11-11T13:08:38.797" v="2609" actId="478"/>
          <ac:spMkLst>
            <pc:docMk/>
            <pc:sldMk cId="3573526342" sldId="2897"/>
            <ac:spMk id="13" creationId="{1616B350-7026-4C84-AE5E-72C7B8B5EF9C}"/>
          </ac:spMkLst>
        </pc:spChg>
        <pc:spChg chg="del">
          <ac:chgData name="Le Zhang" userId="fc3ab5e0-fc55-4c2b-b58d-b73ad7cbd7d0" providerId="ADAL" clId="{E614B777-5D69-4B46-940E-A50988CF1D9A}" dt="2018-11-11T13:08:38.797" v="2609" actId="478"/>
          <ac:spMkLst>
            <pc:docMk/>
            <pc:sldMk cId="3573526342" sldId="2897"/>
            <ac:spMk id="14" creationId="{170C9698-E7E7-4265-97AF-C6203FB3F486}"/>
          </ac:spMkLst>
        </pc:spChg>
      </pc:sldChg>
      <pc:sldChg chg="addSp delSp modSp add del ord">
        <pc:chgData name="Le Zhang" userId="fc3ab5e0-fc55-4c2b-b58d-b73ad7cbd7d0" providerId="ADAL" clId="{E614B777-5D69-4B46-940E-A50988CF1D9A}" dt="2018-11-16T05:44:06.996" v="5391" actId="2696"/>
        <pc:sldMkLst>
          <pc:docMk/>
          <pc:sldMk cId="3665120620" sldId="2897"/>
        </pc:sldMkLst>
        <pc:spChg chg="mod">
          <ac:chgData name="Le Zhang" userId="fc3ab5e0-fc55-4c2b-b58d-b73ad7cbd7d0" providerId="ADAL" clId="{E614B777-5D69-4B46-940E-A50988CF1D9A}" dt="2018-11-11T13:23:20.678" v="2691" actId="20577"/>
          <ac:spMkLst>
            <pc:docMk/>
            <pc:sldMk cId="3665120620" sldId="2897"/>
            <ac:spMk id="3" creationId="{62A478DA-BDC8-4549-A3EE-6052D464AEC2}"/>
          </ac:spMkLst>
        </pc:spChg>
        <pc:spChg chg="add mod">
          <ac:chgData name="Le Zhang" userId="fc3ab5e0-fc55-4c2b-b58d-b73ad7cbd7d0" providerId="ADAL" clId="{E614B777-5D69-4B46-940E-A50988CF1D9A}" dt="2018-11-11T14:14:42.880" v="2976" actId="255"/>
          <ac:spMkLst>
            <pc:docMk/>
            <pc:sldMk cId="3665120620" sldId="2897"/>
            <ac:spMk id="4" creationId="{7BA82A31-FE28-4A24-8B03-F3D492512E19}"/>
          </ac:spMkLst>
        </pc:spChg>
        <pc:spChg chg="del">
          <ac:chgData name="Le Zhang" userId="fc3ab5e0-fc55-4c2b-b58d-b73ad7cbd7d0" providerId="ADAL" clId="{E614B777-5D69-4B46-940E-A50988CF1D9A}" dt="2018-11-11T13:57:59.509" v="2926" actId="478"/>
          <ac:spMkLst>
            <pc:docMk/>
            <pc:sldMk cId="3665120620" sldId="2897"/>
            <ac:spMk id="5" creationId="{FE3C7B7C-F8B3-4F33-AC05-08B11FDDD81B}"/>
          </ac:spMkLst>
        </pc:spChg>
        <pc:spChg chg="del">
          <ac:chgData name="Le Zhang" userId="fc3ab5e0-fc55-4c2b-b58d-b73ad7cbd7d0" providerId="ADAL" clId="{E614B777-5D69-4B46-940E-A50988CF1D9A}" dt="2018-11-11T13:23:23.055" v="2692" actId="478"/>
          <ac:spMkLst>
            <pc:docMk/>
            <pc:sldMk cId="3665120620" sldId="2897"/>
            <ac:spMk id="11" creationId="{F0287509-1238-48A2-8386-183661B939DC}"/>
          </ac:spMkLst>
        </pc:spChg>
        <pc:picChg chg="add del">
          <ac:chgData name="Le Zhang" userId="fc3ab5e0-fc55-4c2b-b58d-b73ad7cbd7d0" providerId="ADAL" clId="{E614B777-5D69-4B46-940E-A50988CF1D9A}" dt="2018-11-11T14:10:16.351" v="2928"/>
          <ac:picMkLst>
            <pc:docMk/>
            <pc:sldMk cId="3665120620" sldId="2897"/>
            <ac:picMk id="1026" creationId="{31F3C923-121A-4086-BC42-4ABE9C82ED67}"/>
          </ac:picMkLst>
        </pc:picChg>
        <pc:picChg chg="add del mod">
          <ac:chgData name="Le Zhang" userId="fc3ab5e0-fc55-4c2b-b58d-b73ad7cbd7d0" providerId="ADAL" clId="{E614B777-5D69-4B46-940E-A50988CF1D9A}" dt="2018-11-11T14:13:47.725" v="2965" actId="478"/>
          <ac:picMkLst>
            <pc:docMk/>
            <pc:sldMk cId="3665120620" sldId="2897"/>
            <ac:picMk id="1028" creationId="{7A70CD2C-2762-4154-ADEF-8F0204F30FE1}"/>
          </ac:picMkLst>
        </pc:picChg>
        <pc:picChg chg="add del mod">
          <ac:chgData name="Le Zhang" userId="fc3ab5e0-fc55-4c2b-b58d-b73ad7cbd7d0" providerId="ADAL" clId="{E614B777-5D69-4B46-940E-A50988CF1D9A}" dt="2018-11-11T14:13:48.083" v="2966" actId="478"/>
          <ac:picMkLst>
            <pc:docMk/>
            <pc:sldMk cId="3665120620" sldId="2897"/>
            <ac:picMk id="1030" creationId="{3EB16C1D-5F66-495A-876B-48C570251973}"/>
          </ac:picMkLst>
        </pc:picChg>
        <pc:picChg chg="add del mod">
          <ac:chgData name="Le Zhang" userId="fc3ab5e0-fc55-4c2b-b58d-b73ad7cbd7d0" providerId="ADAL" clId="{E614B777-5D69-4B46-940E-A50988CF1D9A}" dt="2018-11-11T14:13:49.055" v="2968" actId="478"/>
          <ac:picMkLst>
            <pc:docMk/>
            <pc:sldMk cId="3665120620" sldId="2897"/>
            <ac:picMk id="1032" creationId="{42B6737C-E0B1-4AD5-BDF2-A1AF4B5DEE9A}"/>
          </ac:picMkLst>
        </pc:picChg>
        <pc:picChg chg="add del">
          <ac:chgData name="Le Zhang" userId="fc3ab5e0-fc55-4c2b-b58d-b73ad7cbd7d0" providerId="ADAL" clId="{E614B777-5D69-4B46-940E-A50988CF1D9A}" dt="2018-11-11T14:13:06.766" v="2953"/>
          <ac:picMkLst>
            <pc:docMk/>
            <pc:sldMk cId="3665120620" sldId="2897"/>
            <ac:picMk id="1034" creationId="{2887547F-7107-48D3-8B5B-40B951E27553}"/>
          </ac:picMkLst>
        </pc:picChg>
        <pc:picChg chg="add mod modCrop">
          <ac:chgData name="Le Zhang" userId="fc3ab5e0-fc55-4c2b-b58d-b73ad7cbd7d0" providerId="ADAL" clId="{E614B777-5D69-4B46-940E-A50988CF1D9A}" dt="2018-11-11T14:15:35.859" v="2985" actId="1076"/>
          <ac:picMkLst>
            <pc:docMk/>
            <pc:sldMk cId="3665120620" sldId="2897"/>
            <ac:picMk id="1036" creationId="{7EFAFFAD-61BD-4EF7-AEB4-80A9FCEA9A41}"/>
          </ac:picMkLst>
        </pc:picChg>
      </pc:sldChg>
      <pc:sldChg chg="delSp modSp add del">
        <pc:chgData name="Le Zhang" userId="fc3ab5e0-fc55-4c2b-b58d-b73ad7cbd7d0" providerId="ADAL" clId="{E614B777-5D69-4B46-940E-A50988CF1D9A}" dt="2018-11-11T13:51:54.797" v="2862" actId="2696"/>
        <pc:sldMkLst>
          <pc:docMk/>
          <pc:sldMk cId="222693876" sldId="2898"/>
        </pc:sldMkLst>
        <pc:spChg chg="del">
          <ac:chgData name="Le Zhang" userId="fc3ab5e0-fc55-4c2b-b58d-b73ad7cbd7d0" providerId="ADAL" clId="{E614B777-5D69-4B46-940E-A50988CF1D9A}" dt="2018-11-11T13:30:45.892" v="2710" actId="478"/>
          <ac:spMkLst>
            <pc:docMk/>
            <pc:sldMk cId="222693876" sldId="2898"/>
            <ac:spMk id="4" creationId="{25D34E4F-2CED-4CD1-B99A-598AD7319160}"/>
          </ac:spMkLst>
        </pc:spChg>
        <pc:spChg chg="del">
          <ac:chgData name="Le Zhang" userId="fc3ab5e0-fc55-4c2b-b58d-b73ad7cbd7d0" providerId="ADAL" clId="{E614B777-5D69-4B46-940E-A50988CF1D9A}" dt="2018-11-11T13:30:48.956" v="2712" actId="478"/>
          <ac:spMkLst>
            <pc:docMk/>
            <pc:sldMk cId="222693876" sldId="2898"/>
            <ac:spMk id="6" creationId="{545CE858-260A-476F-BF4C-2B915CC39514}"/>
          </ac:spMkLst>
        </pc:spChg>
        <pc:spChg chg="del">
          <ac:chgData name="Le Zhang" userId="fc3ab5e0-fc55-4c2b-b58d-b73ad7cbd7d0" providerId="ADAL" clId="{E614B777-5D69-4B46-940E-A50988CF1D9A}" dt="2018-11-11T13:30:48.956" v="2712" actId="478"/>
          <ac:spMkLst>
            <pc:docMk/>
            <pc:sldMk cId="222693876" sldId="2898"/>
            <ac:spMk id="7" creationId="{BBDA5D63-52D4-47F5-9D18-0009E3471585}"/>
          </ac:spMkLst>
        </pc:spChg>
        <pc:spChg chg="del">
          <ac:chgData name="Le Zhang" userId="fc3ab5e0-fc55-4c2b-b58d-b73ad7cbd7d0" providerId="ADAL" clId="{E614B777-5D69-4B46-940E-A50988CF1D9A}" dt="2018-11-11T13:30:48.956" v="2712" actId="478"/>
          <ac:spMkLst>
            <pc:docMk/>
            <pc:sldMk cId="222693876" sldId="2898"/>
            <ac:spMk id="8" creationId="{F9CF6265-7C11-4D37-8551-623C122B2C7A}"/>
          </ac:spMkLst>
        </pc:spChg>
        <pc:spChg chg="del">
          <ac:chgData name="Le Zhang" userId="fc3ab5e0-fc55-4c2b-b58d-b73ad7cbd7d0" providerId="ADAL" clId="{E614B777-5D69-4B46-940E-A50988CF1D9A}" dt="2018-11-11T13:30:47.250" v="2711" actId="478"/>
          <ac:spMkLst>
            <pc:docMk/>
            <pc:sldMk cId="222693876" sldId="2898"/>
            <ac:spMk id="17" creationId="{977FF4FD-6808-4F6A-A35A-314AF48AB08B}"/>
          </ac:spMkLst>
        </pc:spChg>
        <pc:cxnChg chg="del mod">
          <ac:chgData name="Le Zhang" userId="fc3ab5e0-fc55-4c2b-b58d-b73ad7cbd7d0" providerId="ADAL" clId="{E614B777-5D69-4B46-940E-A50988CF1D9A}" dt="2018-11-11T13:30:45.033" v="2709" actId="478"/>
          <ac:cxnSpMkLst>
            <pc:docMk/>
            <pc:sldMk cId="222693876" sldId="2898"/>
            <ac:cxnSpMk id="13" creationId="{EA095511-3560-4FBD-B251-F5D80B7F59A0}"/>
          </ac:cxnSpMkLst>
        </pc:cxnChg>
        <pc:cxnChg chg="del mod">
          <ac:chgData name="Le Zhang" userId="fc3ab5e0-fc55-4c2b-b58d-b73ad7cbd7d0" providerId="ADAL" clId="{E614B777-5D69-4B46-940E-A50988CF1D9A}" dt="2018-11-11T13:30:44.200" v="2708" actId="478"/>
          <ac:cxnSpMkLst>
            <pc:docMk/>
            <pc:sldMk cId="222693876" sldId="2898"/>
            <ac:cxnSpMk id="18" creationId="{F20BA34D-9050-42D1-9D95-018EAD6D1C7B}"/>
          </ac:cxnSpMkLst>
        </pc:cxnChg>
      </pc:sldChg>
      <pc:sldChg chg="addSp delSp modSp add del modTransition">
        <pc:chgData name="Le Zhang" userId="fc3ab5e0-fc55-4c2b-b58d-b73ad7cbd7d0" providerId="ADAL" clId="{E614B777-5D69-4B46-940E-A50988CF1D9A}" dt="2018-11-16T09:00:05.570" v="6464" actId="2696"/>
        <pc:sldMkLst>
          <pc:docMk/>
          <pc:sldMk cId="3477072409" sldId="2898"/>
        </pc:sldMkLst>
        <pc:spChg chg="del">
          <ac:chgData name="Le Zhang" userId="fc3ab5e0-fc55-4c2b-b58d-b73ad7cbd7d0" providerId="ADAL" clId="{E614B777-5D69-4B46-940E-A50988CF1D9A}" dt="2018-11-11T13:57:37.713" v="2890"/>
          <ac:spMkLst>
            <pc:docMk/>
            <pc:sldMk cId="3477072409" sldId="2898"/>
            <ac:spMk id="2" creationId="{43699246-D3B1-46F4-87D2-89942FD16B2F}"/>
          </ac:spMkLst>
        </pc:spChg>
        <pc:spChg chg="add mod">
          <ac:chgData name="Le Zhang" userId="fc3ab5e0-fc55-4c2b-b58d-b73ad7cbd7d0" providerId="ADAL" clId="{E614B777-5D69-4B46-940E-A50988CF1D9A}" dt="2018-11-16T08:58:11.059" v="6396" actId="1036"/>
          <ac:spMkLst>
            <pc:docMk/>
            <pc:sldMk cId="3477072409" sldId="2898"/>
            <ac:spMk id="3" creationId="{7F1E7DDA-7C72-487C-9BDC-2EE564D8C778}"/>
          </ac:spMkLst>
        </pc:spChg>
      </pc:sldChg>
      <pc:sldChg chg="addSp delSp modSp add del">
        <pc:chgData name="Le Zhang" userId="fc3ab5e0-fc55-4c2b-b58d-b73ad7cbd7d0" providerId="ADAL" clId="{E614B777-5D69-4B46-940E-A50988CF1D9A}" dt="2018-11-12T13:22:23.175" v="4102" actId="2696"/>
        <pc:sldMkLst>
          <pc:docMk/>
          <pc:sldMk cId="1504402474" sldId="2899"/>
        </pc:sldMkLst>
        <pc:spChg chg="add mod">
          <ac:chgData name="Le Zhang" userId="fc3ab5e0-fc55-4c2b-b58d-b73ad7cbd7d0" providerId="ADAL" clId="{E614B777-5D69-4B46-940E-A50988CF1D9A}" dt="2018-11-11T14:15:07.384" v="2981" actId="255"/>
          <ac:spMkLst>
            <pc:docMk/>
            <pc:sldMk cId="1504402474" sldId="2899"/>
            <ac:spMk id="4" creationId="{55FF6C06-8E47-4880-A196-B8CF6C4D77F7}"/>
          </ac:spMkLst>
        </pc:spChg>
        <pc:picChg chg="del">
          <ac:chgData name="Le Zhang" userId="fc3ab5e0-fc55-4c2b-b58d-b73ad7cbd7d0" providerId="ADAL" clId="{E614B777-5D69-4B46-940E-A50988CF1D9A}" dt="2018-11-11T14:13:19.997" v="2955" actId="478"/>
          <ac:picMkLst>
            <pc:docMk/>
            <pc:sldMk cId="1504402474" sldId="2899"/>
            <ac:picMk id="1028" creationId="{7A70CD2C-2762-4154-ADEF-8F0204F30FE1}"/>
          </ac:picMkLst>
        </pc:picChg>
        <pc:picChg chg="mod">
          <ac:chgData name="Le Zhang" userId="fc3ab5e0-fc55-4c2b-b58d-b73ad7cbd7d0" providerId="ADAL" clId="{E614B777-5D69-4B46-940E-A50988CF1D9A}" dt="2018-11-11T14:17:17.170" v="3055" actId="14100"/>
          <ac:picMkLst>
            <pc:docMk/>
            <pc:sldMk cId="1504402474" sldId="2899"/>
            <ac:picMk id="1030" creationId="{3EB16C1D-5F66-495A-876B-48C570251973}"/>
          </ac:picMkLst>
        </pc:picChg>
        <pc:picChg chg="mod">
          <ac:chgData name="Le Zhang" userId="fc3ab5e0-fc55-4c2b-b58d-b73ad7cbd7d0" providerId="ADAL" clId="{E614B777-5D69-4B46-940E-A50988CF1D9A}" dt="2018-11-11T14:13:37.058" v="2963" actId="1076"/>
          <ac:picMkLst>
            <pc:docMk/>
            <pc:sldMk cId="1504402474" sldId="2899"/>
            <ac:picMk id="1032" creationId="{42B6737C-E0B1-4AD5-BDF2-A1AF4B5DEE9A}"/>
          </ac:picMkLst>
        </pc:picChg>
      </pc:sldChg>
      <pc:sldChg chg="add del">
        <pc:chgData name="Le Zhang" userId="fc3ab5e0-fc55-4c2b-b58d-b73ad7cbd7d0" providerId="ADAL" clId="{E614B777-5D69-4B46-940E-A50988CF1D9A}" dt="2018-11-11T14:16:08.301" v="2988" actId="2696"/>
        <pc:sldMkLst>
          <pc:docMk/>
          <pc:sldMk cId="3611199610" sldId="2900"/>
        </pc:sldMkLst>
      </pc:sldChg>
      <pc:sldChg chg="addSp delSp modSp add modTransition">
        <pc:chgData name="Le Zhang" userId="fc3ab5e0-fc55-4c2b-b58d-b73ad7cbd7d0" providerId="ADAL" clId="{E614B777-5D69-4B46-940E-A50988CF1D9A}" dt="2018-11-29T03:15:54.952" v="6473" actId="1076"/>
        <pc:sldMkLst>
          <pc:docMk/>
          <pc:sldMk cId="833665539" sldId="2901"/>
        </pc:sldMkLst>
        <pc:spChg chg="mod">
          <ac:chgData name="Le Zhang" userId="fc3ab5e0-fc55-4c2b-b58d-b73ad7cbd7d0" providerId="ADAL" clId="{E614B777-5D69-4B46-940E-A50988CF1D9A}" dt="2018-11-11T14:16:14.882" v="3010" actId="20577"/>
          <ac:spMkLst>
            <pc:docMk/>
            <pc:sldMk cId="833665539" sldId="2901"/>
            <ac:spMk id="3" creationId="{62A478DA-BDC8-4549-A3EE-6052D464AEC2}"/>
          </ac:spMkLst>
        </pc:spChg>
        <pc:spChg chg="mod">
          <ac:chgData name="Le Zhang" userId="fc3ab5e0-fc55-4c2b-b58d-b73ad7cbd7d0" providerId="ADAL" clId="{E614B777-5D69-4B46-940E-A50988CF1D9A}" dt="2018-11-11T14:17:05.119" v="3054" actId="20577"/>
          <ac:spMkLst>
            <pc:docMk/>
            <pc:sldMk cId="833665539" sldId="2901"/>
            <ac:spMk id="4" creationId="{7BA82A31-FE28-4A24-8B03-F3D492512E19}"/>
          </ac:spMkLst>
        </pc:spChg>
        <pc:picChg chg="add mod">
          <ac:chgData name="Le Zhang" userId="fc3ab5e0-fc55-4c2b-b58d-b73ad7cbd7d0" providerId="ADAL" clId="{E614B777-5D69-4B46-940E-A50988CF1D9A}" dt="2018-11-29T03:15:54.952" v="6473" actId="1076"/>
          <ac:picMkLst>
            <pc:docMk/>
            <pc:sldMk cId="833665539" sldId="2901"/>
            <ac:picMk id="6" creationId="{EB51E1A2-9D04-4F55-9E17-25CC7413BEF6}"/>
          </ac:picMkLst>
        </pc:picChg>
        <pc:picChg chg="del">
          <ac:chgData name="Le Zhang" userId="fc3ab5e0-fc55-4c2b-b58d-b73ad7cbd7d0" providerId="ADAL" clId="{E614B777-5D69-4B46-940E-A50988CF1D9A}" dt="2018-11-11T14:16:42.638" v="3011" actId="478"/>
          <ac:picMkLst>
            <pc:docMk/>
            <pc:sldMk cId="833665539" sldId="2901"/>
            <ac:picMk id="1036" creationId="{7EFAFFAD-61BD-4EF7-AEB4-80A9FCEA9A41}"/>
          </ac:picMkLst>
        </pc:picChg>
      </pc:sldChg>
      <pc:sldChg chg="add del">
        <pc:chgData name="Le Zhang" userId="fc3ab5e0-fc55-4c2b-b58d-b73ad7cbd7d0" providerId="ADAL" clId="{E614B777-5D69-4B46-940E-A50988CF1D9A}" dt="2018-11-12T13:22:23.178" v="4103" actId="2696"/>
        <pc:sldMkLst>
          <pc:docMk/>
          <pc:sldMk cId="1483074923" sldId="2902"/>
        </pc:sldMkLst>
      </pc:sldChg>
      <pc:sldChg chg="addSp delSp modSp add ord modTransition addCm delCm">
        <pc:chgData name="Le Zhang" userId="fc3ab5e0-fc55-4c2b-b58d-b73ad7cbd7d0" providerId="ADAL" clId="{E614B777-5D69-4B46-940E-A50988CF1D9A}" dt="2018-11-16T09:01:24.732" v="6472"/>
        <pc:sldMkLst>
          <pc:docMk/>
          <pc:sldMk cId="3676021344" sldId="2903"/>
        </pc:sldMkLst>
        <pc:spChg chg="del">
          <ac:chgData name="Le Zhang" userId="fc3ab5e0-fc55-4c2b-b58d-b73ad7cbd7d0" providerId="ADAL" clId="{E614B777-5D69-4B46-940E-A50988CF1D9A}" dt="2018-11-12T12:47:39.879" v="3058" actId="478"/>
          <ac:spMkLst>
            <pc:docMk/>
            <pc:sldMk cId="3676021344" sldId="2903"/>
            <ac:spMk id="2" creationId="{F04B6D34-5389-47C9-B407-476C2DA2BE96}"/>
          </ac:spMkLst>
        </pc:spChg>
        <pc:spChg chg="del">
          <ac:chgData name="Le Zhang" userId="fc3ab5e0-fc55-4c2b-b58d-b73ad7cbd7d0" providerId="ADAL" clId="{E614B777-5D69-4B46-940E-A50988CF1D9A}" dt="2018-11-12T12:47:39.879" v="3058" actId="478"/>
          <ac:spMkLst>
            <pc:docMk/>
            <pc:sldMk cId="3676021344" sldId="2903"/>
            <ac:spMk id="3" creationId="{684306FE-0B26-4A5D-94C0-3F179344CCB9}"/>
          </ac:spMkLst>
        </pc:spChg>
        <pc:spChg chg="mod">
          <ac:chgData name="Le Zhang" userId="fc3ab5e0-fc55-4c2b-b58d-b73ad7cbd7d0" providerId="ADAL" clId="{E614B777-5D69-4B46-940E-A50988CF1D9A}" dt="2018-11-16T06:17:23.533" v="5649" actId="1076"/>
          <ac:spMkLst>
            <pc:docMk/>
            <pc:sldMk cId="3676021344" sldId="2903"/>
            <ac:spMk id="4" creationId="{CAF498A9-CB04-463D-9339-AE6D04C3D3D3}"/>
          </ac:spMkLst>
        </pc:spChg>
        <pc:spChg chg="add del mod">
          <ac:chgData name="Le Zhang" userId="fc3ab5e0-fc55-4c2b-b58d-b73ad7cbd7d0" providerId="ADAL" clId="{E614B777-5D69-4B46-940E-A50988CF1D9A}" dt="2018-11-16T05:54:48.393" v="5397" actId="478"/>
          <ac:spMkLst>
            <pc:docMk/>
            <pc:sldMk cId="3676021344" sldId="2903"/>
            <ac:spMk id="5" creationId="{F469A742-FCB7-480E-A1BE-DC6998914619}"/>
          </ac:spMkLst>
        </pc:spChg>
        <pc:spChg chg="add mod">
          <ac:chgData name="Le Zhang" userId="fc3ab5e0-fc55-4c2b-b58d-b73ad7cbd7d0" providerId="ADAL" clId="{E614B777-5D69-4B46-940E-A50988CF1D9A}" dt="2018-11-16T08:56:20.263" v="6319" actId="1076"/>
          <ac:spMkLst>
            <pc:docMk/>
            <pc:sldMk cId="3676021344" sldId="2903"/>
            <ac:spMk id="6" creationId="{4E003D14-9F7D-46C0-8E78-878CDCC799FC}"/>
          </ac:spMkLst>
        </pc:spChg>
        <pc:spChg chg="add mod">
          <ac:chgData name="Le Zhang" userId="fc3ab5e0-fc55-4c2b-b58d-b73ad7cbd7d0" providerId="ADAL" clId="{E614B777-5D69-4B46-940E-A50988CF1D9A}" dt="2018-11-16T08:56:20.263" v="6319" actId="1076"/>
          <ac:spMkLst>
            <pc:docMk/>
            <pc:sldMk cId="3676021344" sldId="2903"/>
            <ac:spMk id="7" creationId="{253DD055-E331-4B73-87D7-A0D108993D8C}"/>
          </ac:spMkLst>
        </pc:spChg>
        <pc:spChg chg="add mod">
          <ac:chgData name="Le Zhang" userId="fc3ab5e0-fc55-4c2b-b58d-b73ad7cbd7d0" providerId="ADAL" clId="{E614B777-5D69-4B46-940E-A50988CF1D9A}" dt="2018-11-16T08:56:20.263" v="6319" actId="1076"/>
          <ac:spMkLst>
            <pc:docMk/>
            <pc:sldMk cId="3676021344" sldId="2903"/>
            <ac:spMk id="8" creationId="{0163149B-7875-4830-8995-2E01D4374524}"/>
          </ac:spMkLst>
        </pc:spChg>
        <pc:spChg chg="add del mod">
          <ac:chgData name="Le Zhang" userId="fc3ab5e0-fc55-4c2b-b58d-b73ad7cbd7d0" providerId="ADAL" clId="{E614B777-5D69-4B46-940E-A50988CF1D9A}" dt="2018-11-12T13:05:06.926" v="3491" actId="478"/>
          <ac:spMkLst>
            <pc:docMk/>
            <pc:sldMk cId="3676021344" sldId="2903"/>
            <ac:spMk id="9" creationId="{DD41E9CD-047D-44B7-B326-A34FE6AFF993}"/>
          </ac:spMkLst>
        </pc:spChg>
        <pc:spChg chg="add del mod">
          <ac:chgData name="Le Zhang" userId="fc3ab5e0-fc55-4c2b-b58d-b73ad7cbd7d0" providerId="ADAL" clId="{E614B777-5D69-4B46-940E-A50988CF1D9A}" dt="2018-11-12T13:05:06.926" v="3491" actId="478"/>
          <ac:spMkLst>
            <pc:docMk/>
            <pc:sldMk cId="3676021344" sldId="2903"/>
            <ac:spMk id="10" creationId="{8A33D181-FEB9-49A3-BC90-10CCE52A2263}"/>
          </ac:spMkLst>
        </pc:spChg>
        <pc:spChg chg="add del mod">
          <ac:chgData name="Le Zhang" userId="fc3ab5e0-fc55-4c2b-b58d-b73ad7cbd7d0" providerId="ADAL" clId="{E614B777-5D69-4B46-940E-A50988CF1D9A}" dt="2018-11-12T15:02:02.733" v="4118" actId="478"/>
          <ac:spMkLst>
            <pc:docMk/>
            <pc:sldMk cId="3676021344" sldId="2903"/>
            <ac:spMk id="17" creationId="{D171426C-673E-4CAD-BA64-27A9243F6619}"/>
          </ac:spMkLst>
        </pc:spChg>
        <pc:spChg chg="add del mod">
          <ac:chgData name="Le Zhang" userId="fc3ab5e0-fc55-4c2b-b58d-b73ad7cbd7d0" providerId="ADAL" clId="{E614B777-5D69-4B46-940E-A50988CF1D9A}" dt="2018-11-12T12:56:31.726" v="3283" actId="478"/>
          <ac:spMkLst>
            <pc:docMk/>
            <pc:sldMk cId="3676021344" sldId="2903"/>
            <ac:spMk id="18" creationId="{C0F66FA1-DDF7-4A09-8F1A-FA21A0A6F924}"/>
          </ac:spMkLst>
        </pc:spChg>
        <pc:spChg chg="add del mod">
          <ac:chgData name="Le Zhang" userId="fc3ab5e0-fc55-4c2b-b58d-b73ad7cbd7d0" providerId="ADAL" clId="{E614B777-5D69-4B46-940E-A50988CF1D9A}" dt="2018-11-12T12:55:44.957" v="3221" actId="478"/>
          <ac:spMkLst>
            <pc:docMk/>
            <pc:sldMk cId="3676021344" sldId="2903"/>
            <ac:spMk id="19" creationId="{88BC4DFE-B5D3-4270-80AA-1E032E7E52C9}"/>
          </ac:spMkLst>
        </pc:spChg>
        <pc:spChg chg="add del mod">
          <ac:chgData name="Le Zhang" userId="fc3ab5e0-fc55-4c2b-b58d-b73ad7cbd7d0" providerId="ADAL" clId="{E614B777-5D69-4B46-940E-A50988CF1D9A}" dt="2018-11-12T12:54:49.832" v="3188" actId="478"/>
          <ac:spMkLst>
            <pc:docMk/>
            <pc:sldMk cId="3676021344" sldId="2903"/>
            <ac:spMk id="20" creationId="{A6C1A5C5-F476-4070-93DA-4B1C0BAFD684}"/>
          </ac:spMkLst>
        </pc:spChg>
        <pc:spChg chg="add del mod">
          <ac:chgData name="Le Zhang" userId="fc3ab5e0-fc55-4c2b-b58d-b73ad7cbd7d0" providerId="ADAL" clId="{E614B777-5D69-4B46-940E-A50988CF1D9A}" dt="2018-11-12T12:54:48.993" v="3187" actId="478"/>
          <ac:spMkLst>
            <pc:docMk/>
            <pc:sldMk cId="3676021344" sldId="2903"/>
            <ac:spMk id="21" creationId="{311BB699-7C1A-49F6-B13A-ED8F5A976857}"/>
          </ac:spMkLst>
        </pc:spChg>
        <pc:spChg chg="add del mod">
          <ac:chgData name="Le Zhang" userId="fc3ab5e0-fc55-4c2b-b58d-b73ad7cbd7d0" providerId="ADAL" clId="{E614B777-5D69-4B46-940E-A50988CF1D9A}" dt="2018-11-12T12:55:24.082" v="3218" actId="478"/>
          <ac:spMkLst>
            <pc:docMk/>
            <pc:sldMk cId="3676021344" sldId="2903"/>
            <ac:spMk id="22" creationId="{96B8EFA1-882B-4F41-9BDB-D59810B14E21}"/>
          </ac:spMkLst>
        </pc:spChg>
        <pc:spChg chg="add del mod">
          <ac:chgData name="Le Zhang" userId="fc3ab5e0-fc55-4c2b-b58d-b73ad7cbd7d0" providerId="ADAL" clId="{E614B777-5D69-4B46-940E-A50988CF1D9A}" dt="2018-11-12T12:55:23.035" v="3217" actId="478"/>
          <ac:spMkLst>
            <pc:docMk/>
            <pc:sldMk cId="3676021344" sldId="2903"/>
            <ac:spMk id="23" creationId="{50495880-F8E1-4649-B77E-AE929BD6FB9F}"/>
          </ac:spMkLst>
        </pc:spChg>
        <pc:spChg chg="add del mod">
          <ac:chgData name="Le Zhang" userId="fc3ab5e0-fc55-4c2b-b58d-b73ad7cbd7d0" providerId="ADAL" clId="{E614B777-5D69-4B46-940E-A50988CF1D9A}" dt="2018-11-12T12:55:40.993" v="3219" actId="478"/>
          <ac:spMkLst>
            <pc:docMk/>
            <pc:sldMk cId="3676021344" sldId="2903"/>
            <ac:spMk id="24" creationId="{E1B8A553-1130-4064-9FA3-65231468F434}"/>
          </ac:spMkLst>
        </pc:spChg>
        <pc:spChg chg="add del mod">
          <ac:chgData name="Le Zhang" userId="fc3ab5e0-fc55-4c2b-b58d-b73ad7cbd7d0" providerId="ADAL" clId="{E614B777-5D69-4B46-940E-A50988CF1D9A}" dt="2018-11-12T12:55:41.666" v="3220" actId="478"/>
          <ac:spMkLst>
            <pc:docMk/>
            <pc:sldMk cId="3676021344" sldId="2903"/>
            <ac:spMk id="25" creationId="{06BEF3EB-B3E6-48F6-8517-FB794A906DE3}"/>
          </ac:spMkLst>
        </pc:spChg>
        <pc:spChg chg="add mod">
          <ac:chgData name="Le Zhang" userId="fc3ab5e0-fc55-4c2b-b58d-b73ad7cbd7d0" providerId="ADAL" clId="{E614B777-5D69-4B46-940E-A50988CF1D9A}" dt="2018-11-16T08:56:20.263" v="6319" actId="1076"/>
          <ac:spMkLst>
            <pc:docMk/>
            <pc:sldMk cId="3676021344" sldId="2903"/>
            <ac:spMk id="32" creationId="{5C17AC30-D777-4AE7-B232-C689347CECAE}"/>
          </ac:spMkLst>
        </pc:spChg>
        <pc:spChg chg="add mod">
          <ac:chgData name="Le Zhang" userId="fc3ab5e0-fc55-4c2b-b58d-b73ad7cbd7d0" providerId="ADAL" clId="{E614B777-5D69-4B46-940E-A50988CF1D9A}" dt="2018-11-16T08:56:20.263" v="6319" actId="1076"/>
          <ac:spMkLst>
            <pc:docMk/>
            <pc:sldMk cId="3676021344" sldId="2903"/>
            <ac:spMk id="33" creationId="{9A2752D3-B0C4-4084-9B74-FB52D63651DC}"/>
          </ac:spMkLst>
        </pc:spChg>
        <pc:spChg chg="add mod">
          <ac:chgData name="Le Zhang" userId="fc3ab5e0-fc55-4c2b-b58d-b73ad7cbd7d0" providerId="ADAL" clId="{E614B777-5D69-4B46-940E-A50988CF1D9A}" dt="2018-11-16T08:56:20.263" v="6319" actId="1076"/>
          <ac:spMkLst>
            <pc:docMk/>
            <pc:sldMk cId="3676021344" sldId="2903"/>
            <ac:spMk id="34" creationId="{197867A3-D1EC-4A60-8562-A321867711FA}"/>
          </ac:spMkLst>
        </pc:spChg>
        <pc:spChg chg="add mod">
          <ac:chgData name="Le Zhang" userId="fc3ab5e0-fc55-4c2b-b58d-b73ad7cbd7d0" providerId="ADAL" clId="{E614B777-5D69-4B46-940E-A50988CF1D9A}" dt="2018-11-16T08:56:20.263" v="6319" actId="1076"/>
          <ac:spMkLst>
            <pc:docMk/>
            <pc:sldMk cId="3676021344" sldId="2903"/>
            <ac:spMk id="35" creationId="{0AD01904-207B-4750-9174-EDF0F6FB9878}"/>
          </ac:spMkLst>
        </pc:spChg>
        <pc:spChg chg="add mod">
          <ac:chgData name="Le Zhang" userId="fc3ab5e0-fc55-4c2b-b58d-b73ad7cbd7d0" providerId="ADAL" clId="{E614B777-5D69-4B46-940E-A50988CF1D9A}" dt="2018-11-16T08:56:20.263" v="6319" actId="1076"/>
          <ac:spMkLst>
            <pc:docMk/>
            <pc:sldMk cId="3676021344" sldId="2903"/>
            <ac:spMk id="36" creationId="{4CD71438-A7C6-42DA-A15F-06AD74265B2E}"/>
          </ac:spMkLst>
        </pc:spChg>
        <pc:spChg chg="add mod">
          <ac:chgData name="Le Zhang" userId="fc3ab5e0-fc55-4c2b-b58d-b73ad7cbd7d0" providerId="ADAL" clId="{E614B777-5D69-4B46-940E-A50988CF1D9A}" dt="2018-11-16T08:56:20.263" v="6319" actId="1076"/>
          <ac:spMkLst>
            <pc:docMk/>
            <pc:sldMk cId="3676021344" sldId="2903"/>
            <ac:spMk id="37" creationId="{28CFE9D4-F82F-4733-B2FB-5C4D130F1032}"/>
          </ac:spMkLst>
        </pc:spChg>
        <pc:spChg chg="add mod">
          <ac:chgData name="Le Zhang" userId="fc3ab5e0-fc55-4c2b-b58d-b73ad7cbd7d0" providerId="ADAL" clId="{E614B777-5D69-4B46-940E-A50988CF1D9A}" dt="2018-11-16T08:56:20.263" v="6319" actId="1076"/>
          <ac:spMkLst>
            <pc:docMk/>
            <pc:sldMk cId="3676021344" sldId="2903"/>
            <ac:spMk id="38" creationId="{A686EC25-A721-4ECF-960F-3050CA7E0539}"/>
          </ac:spMkLst>
        </pc:spChg>
        <pc:spChg chg="add mod">
          <ac:chgData name="Le Zhang" userId="fc3ab5e0-fc55-4c2b-b58d-b73ad7cbd7d0" providerId="ADAL" clId="{E614B777-5D69-4B46-940E-A50988CF1D9A}" dt="2018-11-16T08:56:20.263" v="6319" actId="1076"/>
          <ac:spMkLst>
            <pc:docMk/>
            <pc:sldMk cId="3676021344" sldId="2903"/>
            <ac:spMk id="39" creationId="{3449189E-6747-48C7-B62D-9CF9EA9FD48E}"/>
          </ac:spMkLst>
        </pc:spChg>
        <pc:spChg chg="add mod">
          <ac:chgData name="Le Zhang" userId="fc3ab5e0-fc55-4c2b-b58d-b73ad7cbd7d0" providerId="ADAL" clId="{E614B777-5D69-4B46-940E-A50988CF1D9A}" dt="2018-11-16T08:56:20.263" v="6319" actId="1076"/>
          <ac:spMkLst>
            <pc:docMk/>
            <pc:sldMk cId="3676021344" sldId="2903"/>
            <ac:spMk id="40" creationId="{BC326ABA-DF4C-42C0-9BF9-96AA89DD8E31}"/>
          </ac:spMkLst>
        </pc:spChg>
        <pc:spChg chg="add del mod">
          <ac:chgData name="Le Zhang" userId="fc3ab5e0-fc55-4c2b-b58d-b73ad7cbd7d0" providerId="ADAL" clId="{E614B777-5D69-4B46-940E-A50988CF1D9A}" dt="2018-11-16T08:47:59.523" v="6177" actId="478"/>
          <ac:spMkLst>
            <pc:docMk/>
            <pc:sldMk cId="3676021344" sldId="2903"/>
            <ac:spMk id="41" creationId="{6BD1BE23-D141-4497-8AB5-74A64C8B6F47}"/>
          </ac:spMkLst>
        </pc:spChg>
        <pc:spChg chg="add del mod">
          <ac:chgData name="Le Zhang" userId="fc3ab5e0-fc55-4c2b-b58d-b73ad7cbd7d0" providerId="ADAL" clId="{E614B777-5D69-4B46-940E-A50988CF1D9A}" dt="2018-11-16T08:47:59.523" v="6177" actId="478"/>
          <ac:spMkLst>
            <pc:docMk/>
            <pc:sldMk cId="3676021344" sldId="2903"/>
            <ac:spMk id="42" creationId="{AE8A864C-22F1-4F87-A185-EE0A47998A9A}"/>
          </ac:spMkLst>
        </pc:spChg>
        <pc:spChg chg="add del mod">
          <ac:chgData name="Le Zhang" userId="fc3ab5e0-fc55-4c2b-b58d-b73ad7cbd7d0" providerId="ADAL" clId="{E614B777-5D69-4B46-940E-A50988CF1D9A}" dt="2018-11-16T08:47:59.523" v="6177" actId="478"/>
          <ac:spMkLst>
            <pc:docMk/>
            <pc:sldMk cId="3676021344" sldId="2903"/>
            <ac:spMk id="43" creationId="{4E1DC726-40E9-413C-911C-7A97E54F4DEA}"/>
          </ac:spMkLst>
        </pc:spChg>
        <pc:spChg chg="add del mod">
          <ac:chgData name="Le Zhang" userId="fc3ab5e0-fc55-4c2b-b58d-b73ad7cbd7d0" providerId="ADAL" clId="{E614B777-5D69-4B46-940E-A50988CF1D9A}" dt="2018-11-12T12:58:33.899" v="3305" actId="478"/>
          <ac:spMkLst>
            <pc:docMk/>
            <pc:sldMk cId="3676021344" sldId="2903"/>
            <ac:spMk id="44" creationId="{D4FDE28E-DDA5-443F-AE17-C277D784024F}"/>
          </ac:spMkLst>
        </pc:spChg>
        <pc:spChg chg="add del">
          <ac:chgData name="Le Zhang" userId="fc3ab5e0-fc55-4c2b-b58d-b73ad7cbd7d0" providerId="ADAL" clId="{E614B777-5D69-4B46-940E-A50988CF1D9A}" dt="2018-11-12T12:58:09.546" v="3300"/>
          <ac:spMkLst>
            <pc:docMk/>
            <pc:sldMk cId="3676021344" sldId="2903"/>
            <ac:spMk id="45" creationId="{01CA15B3-7C77-442B-B7E6-4EA9C135BC94}"/>
          </ac:spMkLst>
        </pc:spChg>
        <pc:spChg chg="add del mod">
          <ac:chgData name="Le Zhang" userId="fc3ab5e0-fc55-4c2b-b58d-b73ad7cbd7d0" providerId="ADAL" clId="{E614B777-5D69-4B46-940E-A50988CF1D9A}" dt="2018-11-12T12:58:32.945" v="3304" actId="478"/>
          <ac:spMkLst>
            <pc:docMk/>
            <pc:sldMk cId="3676021344" sldId="2903"/>
            <ac:spMk id="46" creationId="{227DA6E3-4986-4E8E-99FE-84E4E0552C92}"/>
          </ac:spMkLst>
        </pc:spChg>
        <pc:spChg chg="add mod">
          <ac:chgData name="Le Zhang" userId="fc3ab5e0-fc55-4c2b-b58d-b73ad7cbd7d0" providerId="ADAL" clId="{E614B777-5D69-4B46-940E-A50988CF1D9A}" dt="2018-11-16T08:56:20.263" v="6319" actId="1076"/>
          <ac:spMkLst>
            <pc:docMk/>
            <pc:sldMk cId="3676021344" sldId="2903"/>
            <ac:spMk id="52" creationId="{2BA6FE39-1B84-4E76-B372-410CA8E40C95}"/>
          </ac:spMkLst>
        </pc:spChg>
        <pc:spChg chg="add mod">
          <ac:chgData name="Le Zhang" userId="fc3ab5e0-fc55-4c2b-b58d-b73ad7cbd7d0" providerId="ADAL" clId="{E614B777-5D69-4B46-940E-A50988CF1D9A}" dt="2018-11-16T08:56:20.263" v="6319" actId="1076"/>
          <ac:spMkLst>
            <pc:docMk/>
            <pc:sldMk cId="3676021344" sldId="2903"/>
            <ac:spMk id="55" creationId="{25B2DF67-20F6-45C6-AA0C-6C82F5A10E90}"/>
          </ac:spMkLst>
        </pc:spChg>
        <pc:spChg chg="add mod">
          <ac:chgData name="Le Zhang" userId="fc3ab5e0-fc55-4c2b-b58d-b73ad7cbd7d0" providerId="ADAL" clId="{E614B777-5D69-4B46-940E-A50988CF1D9A}" dt="2018-11-16T08:56:20.263" v="6319" actId="1076"/>
          <ac:spMkLst>
            <pc:docMk/>
            <pc:sldMk cId="3676021344" sldId="2903"/>
            <ac:spMk id="75" creationId="{CF9374E9-EAEF-4008-B10C-F410C7C1D957}"/>
          </ac:spMkLst>
        </pc:spChg>
        <pc:spChg chg="add mod">
          <ac:chgData name="Le Zhang" userId="fc3ab5e0-fc55-4c2b-b58d-b73ad7cbd7d0" providerId="ADAL" clId="{E614B777-5D69-4B46-940E-A50988CF1D9A}" dt="2018-11-16T08:56:20.263" v="6319" actId="1076"/>
          <ac:spMkLst>
            <pc:docMk/>
            <pc:sldMk cId="3676021344" sldId="2903"/>
            <ac:spMk id="79" creationId="{60F29A15-D915-4EB1-84C2-C6C2018C58D7}"/>
          </ac:spMkLst>
        </pc:spChg>
        <pc:spChg chg="add mod">
          <ac:chgData name="Le Zhang" userId="fc3ab5e0-fc55-4c2b-b58d-b73ad7cbd7d0" providerId="ADAL" clId="{E614B777-5D69-4B46-940E-A50988CF1D9A}" dt="2018-11-16T08:56:20.263" v="6319" actId="1076"/>
          <ac:spMkLst>
            <pc:docMk/>
            <pc:sldMk cId="3676021344" sldId="2903"/>
            <ac:spMk id="89" creationId="{654CBB64-1487-49D0-84EE-22DD2B9A2F0C}"/>
          </ac:spMkLst>
        </pc:spChg>
        <pc:spChg chg="add mod">
          <ac:chgData name="Le Zhang" userId="fc3ab5e0-fc55-4c2b-b58d-b73ad7cbd7d0" providerId="ADAL" clId="{E614B777-5D69-4B46-940E-A50988CF1D9A}" dt="2018-11-16T08:56:20.263" v="6319" actId="1076"/>
          <ac:spMkLst>
            <pc:docMk/>
            <pc:sldMk cId="3676021344" sldId="2903"/>
            <ac:spMk id="92" creationId="{2E5AC83E-1CCC-47D6-A5FA-3C26FAE633D2}"/>
          </ac:spMkLst>
        </pc:spChg>
        <pc:spChg chg="add mod">
          <ac:chgData name="Le Zhang" userId="fc3ab5e0-fc55-4c2b-b58d-b73ad7cbd7d0" providerId="ADAL" clId="{E614B777-5D69-4B46-940E-A50988CF1D9A}" dt="2018-11-16T08:56:20.263" v="6319" actId="1076"/>
          <ac:spMkLst>
            <pc:docMk/>
            <pc:sldMk cId="3676021344" sldId="2903"/>
            <ac:spMk id="98" creationId="{173A5857-F938-4DA3-9502-911BD489621E}"/>
          </ac:spMkLst>
        </pc:spChg>
        <pc:spChg chg="add mod">
          <ac:chgData name="Le Zhang" userId="fc3ab5e0-fc55-4c2b-b58d-b73ad7cbd7d0" providerId="ADAL" clId="{E614B777-5D69-4B46-940E-A50988CF1D9A}" dt="2018-11-16T08:56:20.263" v="6319" actId="1076"/>
          <ac:spMkLst>
            <pc:docMk/>
            <pc:sldMk cId="3676021344" sldId="2903"/>
            <ac:spMk id="99" creationId="{C06E33D0-3521-41EE-BCC6-AD0CA239E624}"/>
          </ac:spMkLst>
        </pc:spChg>
        <pc:spChg chg="add mod">
          <ac:chgData name="Le Zhang" userId="fc3ab5e0-fc55-4c2b-b58d-b73ad7cbd7d0" providerId="ADAL" clId="{E614B777-5D69-4B46-940E-A50988CF1D9A}" dt="2018-11-16T08:56:20.263" v="6319" actId="1076"/>
          <ac:spMkLst>
            <pc:docMk/>
            <pc:sldMk cId="3676021344" sldId="2903"/>
            <ac:spMk id="102" creationId="{AC26A7E4-964A-4178-A8B6-26C6AE940054}"/>
          </ac:spMkLst>
        </pc:spChg>
        <pc:spChg chg="add mod">
          <ac:chgData name="Le Zhang" userId="fc3ab5e0-fc55-4c2b-b58d-b73ad7cbd7d0" providerId="ADAL" clId="{E614B777-5D69-4B46-940E-A50988CF1D9A}" dt="2018-11-16T08:56:20.263" v="6319" actId="1076"/>
          <ac:spMkLst>
            <pc:docMk/>
            <pc:sldMk cId="3676021344" sldId="2903"/>
            <ac:spMk id="110" creationId="{802A1E77-0EEC-4971-9E37-42029EE91A50}"/>
          </ac:spMkLst>
        </pc:spChg>
        <pc:spChg chg="add del mod">
          <ac:chgData name="Le Zhang" userId="fc3ab5e0-fc55-4c2b-b58d-b73ad7cbd7d0" providerId="ADAL" clId="{E614B777-5D69-4B46-940E-A50988CF1D9A}" dt="2018-11-16T08:47:11.348" v="6171" actId="478"/>
          <ac:spMkLst>
            <pc:docMk/>
            <pc:sldMk cId="3676021344" sldId="2903"/>
            <ac:spMk id="112" creationId="{520CC112-842F-4E67-9FDF-BB54C897F74B}"/>
          </ac:spMkLst>
        </pc:spChg>
        <pc:spChg chg="add del mod">
          <ac:chgData name="Le Zhang" userId="fc3ab5e0-fc55-4c2b-b58d-b73ad7cbd7d0" providerId="ADAL" clId="{E614B777-5D69-4B46-940E-A50988CF1D9A}" dt="2018-11-16T05:58:47.581" v="5420" actId="478"/>
          <ac:spMkLst>
            <pc:docMk/>
            <pc:sldMk cId="3676021344" sldId="2903"/>
            <ac:spMk id="113" creationId="{A7EE26C9-1C8A-4832-AFE0-05CCB2650E55}"/>
          </ac:spMkLst>
        </pc:spChg>
        <pc:spChg chg="add del mod">
          <ac:chgData name="Le Zhang" userId="fc3ab5e0-fc55-4c2b-b58d-b73ad7cbd7d0" providerId="ADAL" clId="{E614B777-5D69-4B46-940E-A50988CF1D9A}" dt="2018-11-16T06:32:24.477" v="5744" actId="478"/>
          <ac:spMkLst>
            <pc:docMk/>
            <pc:sldMk cId="3676021344" sldId="2903"/>
            <ac:spMk id="115" creationId="{1CD217CB-0919-4B14-9458-1A23294FD962}"/>
          </ac:spMkLst>
        </pc:spChg>
        <pc:spChg chg="add del mod">
          <ac:chgData name="Le Zhang" userId="fc3ab5e0-fc55-4c2b-b58d-b73ad7cbd7d0" providerId="ADAL" clId="{E614B777-5D69-4B46-940E-A50988CF1D9A}" dt="2018-11-16T05:58:59.218" v="5421" actId="478"/>
          <ac:spMkLst>
            <pc:docMk/>
            <pc:sldMk cId="3676021344" sldId="2903"/>
            <ac:spMk id="123" creationId="{25C18B03-258E-451B-9946-E7663E964F85}"/>
          </ac:spMkLst>
        </pc:spChg>
        <pc:spChg chg="add mod">
          <ac:chgData name="Le Zhang" userId="fc3ab5e0-fc55-4c2b-b58d-b73ad7cbd7d0" providerId="ADAL" clId="{E614B777-5D69-4B46-940E-A50988CF1D9A}" dt="2018-11-16T08:56:20.263" v="6319" actId="1076"/>
          <ac:spMkLst>
            <pc:docMk/>
            <pc:sldMk cId="3676021344" sldId="2903"/>
            <ac:spMk id="124" creationId="{69D63D2D-7BD4-425F-8DB5-C89F2BC10851}"/>
          </ac:spMkLst>
        </pc:spChg>
        <pc:spChg chg="add mod">
          <ac:chgData name="Le Zhang" userId="fc3ab5e0-fc55-4c2b-b58d-b73ad7cbd7d0" providerId="ADAL" clId="{E614B777-5D69-4B46-940E-A50988CF1D9A}" dt="2018-11-16T08:56:20.263" v="6319" actId="1076"/>
          <ac:spMkLst>
            <pc:docMk/>
            <pc:sldMk cId="3676021344" sldId="2903"/>
            <ac:spMk id="125" creationId="{C44157A3-246C-4F38-AF45-16D3503F9FF9}"/>
          </ac:spMkLst>
        </pc:spChg>
        <pc:spChg chg="add mod">
          <ac:chgData name="Le Zhang" userId="fc3ab5e0-fc55-4c2b-b58d-b73ad7cbd7d0" providerId="ADAL" clId="{E614B777-5D69-4B46-940E-A50988CF1D9A}" dt="2018-11-16T08:56:20.263" v="6319" actId="1076"/>
          <ac:spMkLst>
            <pc:docMk/>
            <pc:sldMk cId="3676021344" sldId="2903"/>
            <ac:spMk id="126" creationId="{F859DBCC-A59D-4177-8E95-C357ABCA77FE}"/>
          </ac:spMkLst>
        </pc:spChg>
        <pc:spChg chg="add mod">
          <ac:chgData name="Le Zhang" userId="fc3ab5e0-fc55-4c2b-b58d-b73ad7cbd7d0" providerId="ADAL" clId="{E614B777-5D69-4B46-940E-A50988CF1D9A}" dt="2018-11-16T08:56:20.263" v="6319" actId="1076"/>
          <ac:spMkLst>
            <pc:docMk/>
            <pc:sldMk cId="3676021344" sldId="2903"/>
            <ac:spMk id="127" creationId="{CE31CCBF-38FB-428C-8059-F199811AFAE2}"/>
          </ac:spMkLst>
        </pc:spChg>
        <pc:spChg chg="add mod">
          <ac:chgData name="Le Zhang" userId="fc3ab5e0-fc55-4c2b-b58d-b73ad7cbd7d0" providerId="ADAL" clId="{E614B777-5D69-4B46-940E-A50988CF1D9A}" dt="2018-11-16T08:56:20.263" v="6319" actId="1076"/>
          <ac:spMkLst>
            <pc:docMk/>
            <pc:sldMk cId="3676021344" sldId="2903"/>
            <ac:spMk id="128" creationId="{5B4F6879-9725-4EB7-8762-6C25BC1EFB73}"/>
          </ac:spMkLst>
        </pc:spChg>
        <pc:spChg chg="add mod">
          <ac:chgData name="Le Zhang" userId="fc3ab5e0-fc55-4c2b-b58d-b73ad7cbd7d0" providerId="ADAL" clId="{E614B777-5D69-4B46-940E-A50988CF1D9A}" dt="2018-11-16T08:56:20.263" v="6319" actId="1076"/>
          <ac:spMkLst>
            <pc:docMk/>
            <pc:sldMk cId="3676021344" sldId="2903"/>
            <ac:spMk id="134" creationId="{D7575C98-A1FD-4C1A-86F8-51E41E2A83EB}"/>
          </ac:spMkLst>
        </pc:spChg>
        <pc:spChg chg="add mod">
          <ac:chgData name="Le Zhang" userId="fc3ab5e0-fc55-4c2b-b58d-b73ad7cbd7d0" providerId="ADAL" clId="{E614B777-5D69-4B46-940E-A50988CF1D9A}" dt="2018-11-16T08:56:20.263" v="6319" actId="1076"/>
          <ac:spMkLst>
            <pc:docMk/>
            <pc:sldMk cId="3676021344" sldId="2903"/>
            <ac:spMk id="138" creationId="{12EF8B00-FA36-43A8-8B3D-826E1E239E37}"/>
          </ac:spMkLst>
        </pc:spChg>
        <pc:spChg chg="add mod">
          <ac:chgData name="Le Zhang" userId="fc3ab5e0-fc55-4c2b-b58d-b73ad7cbd7d0" providerId="ADAL" clId="{E614B777-5D69-4B46-940E-A50988CF1D9A}" dt="2018-11-16T08:56:20.263" v="6319" actId="1076"/>
          <ac:spMkLst>
            <pc:docMk/>
            <pc:sldMk cId="3676021344" sldId="2903"/>
            <ac:spMk id="140" creationId="{3B6B03F5-34A6-402E-8CD0-3376FD2E5885}"/>
          </ac:spMkLst>
        </pc:spChg>
        <pc:spChg chg="add del mod">
          <ac:chgData name="Le Zhang" userId="fc3ab5e0-fc55-4c2b-b58d-b73ad7cbd7d0" providerId="ADAL" clId="{E614B777-5D69-4B46-940E-A50988CF1D9A}" dt="2018-11-16T08:47:59.523" v="6177" actId="478"/>
          <ac:spMkLst>
            <pc:docMk/>
            <pc:sldMk cId="3676021344" sldId="2903"/>
            <ac:spMk id="142" creationId="{DE3BCC1E-1B57-456E-B5F2-4A311094D5EA}"/>
          </ac:spMkLst>
        </pc:spChg>
        <pc:spChg chg="add mod">
          <ac:chgData name="Le Zhang" userId="fc3ab5e0-fc55-4c2b-b58d-b73ad7cbd7d0" providerId="ADAL" clId="{E614B777-5D69-4B46-940E-A50988CF1D9A}" dt="2018-11-16T08:56:20.263" v="6319" actId="1076"/>
          <ac:spMkLst>
            <pc:docMk/>
            <pc:sldMk cId="3676021344" sldId="2903"/>
            <ac:spMk id="143" creationId="{F1CA5F60-9CBD-4484-9CBD-793781D5E14A}"/>
          </ac:spMkLst>
        </pc:spChg>
        <pc:spChg chg="add del mod">
          <ac:chgData name="Le Zhang" userId="fc3ab5e0-fc55-4c2b-b58d-b73ad7cbd7d0" providerId="ADAL" clId="{E614B777-5D69-4B46-940E-A50988CF1D9A}" dt="2018-11-16T08:47:59.523" v="6177" actId="478"/>
          <ac:spMkLst>
            <pc:docMk/>
            <pc:sldMk cId="3676021344" sldId="2903"/>
            <ac:spMk id="144" creationId="{35F28137-7572-4DEF-8C23-8987363EE633}"/>
          </ac:spMkLst>
        </pc:spChg>
        <pc:spChg chg="add del mod">
          <ac:chgData name="Le Zhang" userId="fc3ab5e0-fc55-4c2b-b58d-b73ad7cbd7d0" providerId="ADAL" clId="{E614B777-5D69-4B46-940E-A50988CF1D9A}" dt="2018-11-16T06:06:14.004" v="5546" actId="478"/>
          <ac:spMkLst>
            <pc:docMk/>
            <pc:sldMk cId="3676021344" sldId="2903"/>
            <ac:spMk id="145" creationId="{27154AA2-EA89-4DBD-86C9-C01F622A47BC}"/>
          </ac:spMkLst>
        </pc:spChg>
        <pc:spChg chg="add mod">
          <ac:chgData name="Le Zhang" userId="fc3ab5e0-fc55-4c2b-b58d-b73ad7cbd7d0" providerId="ADAL" clId="{E614B777-5D69-4B46-940E-A50988CF1D9A}" dt="2018-11-16T08:56:20.263" v="6319" actId="1076"/>
          <ac:spMkLst>
            <pc:docMk/>
            <pc:sldMk cId="3676021344" sldId="2903"/>
            <ac:spMk id="146" creationId="{9516B368-8E94-4079-9DA5-6F64EE467A83}"/>
          </ac:spMkLst>
        </pc:spChg>
        <pc:spChg chg="add del mod">
          <ac:chgData name="Le Zhang" userId="fc3ab5e0-fc55-4c2b-b58d-b73ad7cbd7d0" providerId="ADAL" clId="{E614B777-5D69-4B46-940E-A50988CF1D9A}" dt="2018-11-16T06:06:14.563" v="5548" actId="478"/>
          <ac:spMkLst>
            <pc:docMk/>
            <pc:sldMk cId="3676021344" sldId="2903"/>
            <ac:spMk id="147" creationId="{A8BE3954-1A25-4F7A-8AB9-854F3DFAD949}"/>
          </ac:spMkLst>
        </pc:spChg>
        <pc:spChg chg="add mod">
          <ac:chgData name="Le Zhang" userId="fc3ab5e0-fc55-4c2b-b58d-b73ad7cbd7d0" providerId="ADAL" clId="{E614B777-5D69-4B46-940E-A50988CF1D9A}" dt="2018-11-16T08:56:20.263" v="6319" actId="1076"/>
          <ac:spMkLst>
            <pc:docMk/>
            <pc:sldMk cId="3676021344" sldId="2903"/>
            <ac:spMk id="148" creationId="{5A8B531A-2541-44FD-B713-7D3676C6E1D5}"/>
          </ac:spMkLst>
        </pc:spChg>
        <pc:spChg chg="add mod ord">
          <ac:chgData name="Le Zhang" userId="fc3ab5e0-fc55-4c2b-b58d-b73ad7cbd7d0" providerId="ADAL" clId="{E614B777-5D69-4B46-940E-A50988CF1D9A}" dt="2018-11-16T08:56:20.263" v="6319" actId="1076"/>
          <ac:spMkLst>
            <pc:docMk/>
            <pc:sldMk cId="3676021344" sldId="2903"/>
            <ac:spMk id="149" creationId="{36053E40-EE02-4D6F-B1E0-FD8A52FA2DA7}"/>
          </ac:spMkLst>
        </pc:spChg>
        <pc:spChg chg="add mod">
          <ac:chgData name="Le Zhang" userId="fc3ab5e0-fc55-4c2b-b58d-b73ad7cbd7d0" providerId="ADAL" clId="{E614B777-5D69-4B46-940E-A50988CF1D9A}" dt="2018-11-16T08:56:20.263" v="6319" actId="1076"/>
          <ac:spMkLst>
            <pc:docMk/>
            <pc:sldMk cId="3676021344" sldId="2903"/>
            <ac:spMk id="151" creationId="{BADC1BBE-A6B8-4772-9829-3738AFA44E2D}"/>
          </ac:spMkLst>
        </pc:spChg>
        <pc:spChg chg="add mod">
          <ac:chgData name="Le Zhang" userId="fc3ab5e0-fc55-4c2b-b58d-b73ad7cbd7d0" providerId="ADAL" clId="{E614B777-5D69-4B46-940E-A50988CF1D9A}" dt="2018-11-16T08:56:20.263" v="6319" actId="1076"/>
          <ac:spMkLst>
            <pc:docMk/>
            <pc:sldMk cId="3676021344" sldId="2903"/>
            <ac:spMk id="152" creationId="{0676C045-A20B-4040-BAEA-2664373784CA}"/>
          </ac:spMkLst>
        </pc:spChg>
        <pc:spChg chg="add del mod ord">
          <ac:chgData name="Le Zhang" userId="fc3ab5e0-fc55-4c2b-b58d-b73ad7cbd7d0" providerId="ADAL" clId="{E614B777-5D69-4B46-940E-A50988CF1D9A}" dt="2018-11-16T06:18:56.498" v="5654" actId="478"/>
          <ac:spMkLst>
            <pc:docMk/>
            <pc:sldMk cId="3676021344" sldId="2903"/>
            <ac:spMk id="153" creationId="{8055BA50-22DC-4708-9E22-B2878A664120}"/>
          </ac:spMkLst>
        </pc:spChg>
        <pc:spChg chg="add del mod ord">
          <ac:chgData name="Le Zhang" userId="fc3ab5e0-fc55-4c2b-b58d-b73ad7cbd7d0" providerId="ADAL" clId="{E614B777-5D69-4B46-940E-A50988CF1D9A}" dt="2018-11-16T06:18:57.627" v="5655" actId="478"/>
          <ac:spMkLst>
            <pc:docMk/>
            <pc:sldMk cId="3676021344" sldId="2903"/>
            <ac:spMk id="154" creationId="{933BF54F-231F-49DB-9ADE-8F17A7EED4CE}"/>
          </ac:spMkLst>
        </pc:spChg>
        <pc:spChg chg="add del mod ord">
          <ac:chgData name="Le Zhang" userId="fc3ab5e0-fc55-4c2b-b58d-b73ad7cbd7d0" providerId="ADAL" clId="{E614B777-5D69-4B46-940E-A50988CF1D9A}" dt="2018-11-16T06:18:58.615" v="5656" actId="478"/>
          <ac:spMkLst>
            <pc:docMk/>
            <pc:sldMk cId="3676021344" sldId="2903"/>
            <ac:spMk id="155" creationId="{F7D787D4-61C2-46A4-8027-44F18FCDF9BD}"/>
          </ac:spMkLst>
        </pc:spChg>
        <pc:spChg chg="add mod">
          <ac:chgData name="Le Zhang" userId="fc3ab5e0-fc55-4c2b-b58d-b73ad7cbd7d0" providerId="ADAL" clId="{E614B777-5D69-4B46-940E-A50988CF1D9A}" dt="2018-11-16T06:20:26.639" v="5662" actId="571"/>
          <ac:spMkLst>
            <pc:docMk/>
            <pc:sldMk cId="3676021344" sldId="2903"/>
            <ac:spMk id="156" creationId="{F8743D1F-9F65-4B46-9C53-2DA2A7BBC9F8}"/>
          </ac:spMkLst>
        </pc:spChg>
        <pc:spChg chg="add mod">
          <ac:chgData name="Le Zhang" userId="fc3ab5e0-fc55-4c2b-b58d-b73ad7cbd7d0" providerId="ADAL" clId="{E614B777-5D69-4B46-940E-A50988CF1D9A}" dt="2018-11-16T06:20:26.639" v="5662" actId="571"/>
          <ac:spMkLst>
            <pc:docMk/>
            <pc:sldMk cId="3676021344" sldId="2903"/>
            <ac:spMk id="157" creationId="{2F6BAF0A-8AD7-4000-A3EC-635C75C2C74B}"/>
          </ac:spMkLst>
        </pc:spChg>
        <pc:spChg chg="add mod">
          <ac:chgData name="Le Zhang" userId="fc3ab5e0-fc55-4c2b-b58d-b73ad7cbd7d0" providerId="ADAL" clId="{E614B777-5D69-4B46-940E-A50988CF1D9A}" dt="2018-11-16T06:20:26.639" v="5662" actId="571"/>
          <ac:spMkLst>
            <pc:docMk/>
            <pc:sldMk cId="3676021344" sldId="2903"/>
            <ac:spMk id="158" creationId="{CB75B6EC-1372-4DF2-B5B9-570B9EA3CE83}"/>
          </ac:spMkLst>
        </pc:spChg>
        <pc:spChg chg="add mod">
          <ac:chgData name="Le Zhang" userId="fc3ab5e0-fc55-4c2b-b58d-b73ad7cbd7d0" providerId="ADAL" clId="{E614B777-5D69-4B46-940E-A50988CF1D9A}" dt="2018-11-16T08:56:20.263" v="6319" actId="1076"/>
          <ac:spMkLst>
            <pc:docMk/>
            <pc:sldMk cId="3676021344" sldId="2903"/>
            <ac:spMk id="159" creationId="{9087C183-E87A-4FFF-A48C-658C25B6BE03}"/>
          </ac:spMkLst>
        </pc:spChg>
        <pc:spChg chg="add del mod">
          <ac:chgData name="Le Zhang" userId="fc3ab5e0-fc55-4c2b-b58d-b73ad7cbd7d0" providerId="ADAL" clId="{E614B777-5D69-4B46-940E-A50988CF1D9A}" dt="2018-11-16T05:58:44.673" v="5419" actId="478"/>
          <ac:spMkLst>
            <pc:docMk/>
            <pc:sldMk cId="3676021344" sldId="2903"/>
            <ac:spMk id="160" creationId="{759AC841-2FFE-4D60-9033-F701F64C1DB0}"/>
          </ac:spMkLst>
        </pc:spChg>
        <pc:spChg chg="add del mod">
          <ac:chgData name="Le Zhang" userId="fc3ab5e0-fc55-4c2b-b58d-b73ad7cbd7d0" providerId="ADAL" clId="{E614B777-5D69-4B46-940E-A50988CF1D9A}" dt="2018-11-16T06:11:08.761" v="5583" actId="478"/>
          <ac:spMkLst>
            <pc:docMk/>
            <pc:sldMk cId="3676021344" sldId="2903"/>
            <ac:spMk id="161" creationId="{051C5F99-BE9A-419B-B24C-3EA721BFA53A}"/>
          </ac:spMkLst>
        </pc:spChg>
        <pc:spChg chg="add mod">
          <ac:chgData name="Le Zhang" userId="fc3ab5e0-fc55-4c2b-b58d-b73ad7cbd7d0" providerId="ADAL" clId="{E614B777-5D69-4B46-940E-A50988CF1D9A}" dt="2018-11-16T08:56:20.263" v="6319" actId="1076"/>
          <ac:spMkLst>
            <pc:docMk/>
            <pc:sldMk cId="3676021344" sldId="2903"/>
            <ac:spMk id="162" creationId="{0EC31D91-FD68-447D-8D6A-6F1794D21B8C}"/>
          </ac:spMkLst>
        </pc:spChg>
        <pc:spChg chg="add mod">
          <ac:chgData name="Le Zhang" userId="fc3ab5e0-fc55-4c2b-b58d-b73ad7cbd7d0" providerId="ADAL" clId="{E614B777-5D69-4B46-940E-A50988CF1D9A}" dt="2018-11-16T08:56:20.263" v="6319" actId="1076"/>
          <ac:spMkLst>
            <pc:docMk/>
            <pc:sldMk cId="3676021344" sldId="2903"/>
            <ac:spMk id="163" creationId="{B31F2D22-4057-47D5-9159-E222FE36B365}"/>
          </ac:spMkLst>
        </pc:spChg>
        <pc:spChg chg="add del mod">
          <ac:chgData name="Le Zhang" userId="fc3ab5e0-fc55-4c2b-b58d-b73ad7cbd7d0" providerId="ADAL" clId="{E614B777-5D69-4B46-940E-A50988CF1D9A}" dt="2018-11-16T06:10:03.653" v="5574" actId="478"/>
          <ac:spMkLst>
            <pc:docMk/>
            <pc:sldMk cId="3676021344" sldId="2903"/>
            <ac:spMk id="164" creationId="{CD5CAB15-C05D-4AE0-8E13-5F827D86D64D}"/>
          </ac:spMkLst>
        </pc:spChg>
        <pc:spChg chg="add del mod">
          <ac:chgData name="Le Zhang" userId="fc3ab5e0-fc55-4c2b-b58d-b73ad7cbd7d0" providerId="ADAL" clId="{E614B777-5D69-4B46-940E-A50988CF1D9A}" dt="2018-11-16T08:47:35.131" v="6174" actId="478"/>
          <ac:spMkLst>
            <pc:docMk/>
            <pc:sldMk cId="3676021344" sldId="2903"/>
            <ac:spMk id="165" creationId="{17EC96C0-2274-400D-B1AE-622BDB9A307B}"/>
          </ac:spMkLst>
        </pc:spChg>
        <pc:spChg chg="add del mod">
          <ac:chgData name="Le Zhang" userId="fc3ab5e0-fc55-4c2b-b58d-b73ad7cbd7d0" providerId="ADAL" clId="{E614B777-5D69-4B46-940E-A50988CF1D9A}" dt="2018-11-16T05:59:03.601" v="5423" actId="478"/>
          <ac:spMkLst>
            <pc:docMk/>
            <pc:sldMk cId="3676021344" sldId="2903"/>
            <ac:spMk id="166" creationId="{D3BAC7A3-7FE0-4511-B374-76E0FA6E83F0}"/>
          </ac:spMkLst>
        </pc:spChg>
        <pc:spChg chg="add mod">
          <ac:chgData name="Le Zhang" userId="fc3ab5e0-fc55-4c2b-b58d-b73ad7cbd7d0" providerId="ADAL" clId="{E614B777-5D69-4B46-940E-A50988CF1D9A}" dt="2018-11-16T08:56:20.263" v="6319" actId="1076"/>
          <ac:spMkLst>
            <pc:docMk/>
            <pc:sldMk cId="3676021344" sldId="2903"/>
            <ac:spMk id="167" creationId="{64A7A9F3-260B-4A67-B3F9-A6FBC9079DAD}"/>
          </ac:spMkLst>
        </pc:spChg>
        <pc:spChg chg="add mod">
          <ac:chgData name="Le Zhang" userId="fc3ab5e0-fc55-4c2b-b58d-b73ad7cbd7d0" providerId="ADAL" clId="{E614B777-5D69-4B46-940E-A50988CF1D9A}" dt="2018-11-16T08:56:20.263" v="6319" actId="1076"/>
          <ac:spMkLst>
            <pc:docMk/>
            <pc:sldMk cId="3676021344" sldId="2903"/>
            <ac:spMk id="168" creationId="{493A6291-3EBB-426A-BD3A-AA13317EB81F}"/>
          </ac:spMkLst>
        </pc:spChg>
        <pc:spChg chg="add mod ord">
          <ac:chgData name="Le Zhang" userId="fc3ab5e0-fc55-4c2b-b58d-b73ad7cbd7d0" providerId="ADAL" clId="{E614B777-5D69-4B46-940E-A50988CF1D9A}" dt="2018-11-16T08:56:35.769" v="6321" actId="14100"/>
          <ac:spMkLst>
            <pc:docMk/>
            <pc:sldMk cId="3676021344" sldId="2903"/>
            <ac:spMk id="169" creationId="{90943999-9B48-42D9-8B71-78D43847B29B}"/>
          </ac:spMkLst>
        </pc:spChg>
        <pc:spChg chg="add del mod">
          <ac:chgData name="Le Zhang" userId="fc3ab5e0-fc55-4c2b-b58d-b73ad7cbd7d0" providerId="ADAL" clId="{E614B777-5D69-4B46-940E-A50988CF1D9A}" dt="2018-11-16T06:33:51.590" v="5809" actId="478"/>
          <ac:spMkLst>
            <pc:docMk/>
            <pc:sldMk cId="3676021344" sldId="2903"/>
            <ac:spMk id="170" creationId="{CA0459A3-A7AE-4F99-AA22-C62657635E6D}"/>
          </ac:spMkLst>
        </pc:spChg>
        <pc:spChg chg="add mod">
          <ac:chgData name="Le Zhang" userId="fc3ab5e0-fc55-4c2b-b58d-b73ad7cbd7d0" providerId="ADAL" clId="{E614B777-5D69-4B46-940E-A50988CF1D9A}" dt="2018-11-16T06:20:26.639" v="5662" actId="571"/>
          <ac:spMkLst>
            <pc:docMk/>
            <pc:sldMk cId="3676021344" sldId="2903"/>
            <ac:spMk id="171" creationId="{652B2924-508C-48F4-9B80-54CCE9BEFB34}"/>
          </ac:spMkLst>
        </pc:spChg>
        <pc:spChg chg="add mod">
          <ac:chgData name="Le Zhang" userId="fc3ab5e0-fc55-4c2b-b58d-b73ad7cbd7d0" providerId="ADAL" clId="{E614B777-5D69-4B46-940E-A50988CF1D9A}" dt="2018-11-16T06:20:25.179" v="5661" actId="571"/>
          <ac:spMkLst>
            <pc:docMk/>
            <pc:sldMk cId="3676021344" sldId="2903"/>
            <ac:spMk id="172" creationId="{E9377551-2AB6-4158-859B-4D56066CDA8E}"/>
          </ac:spMkLst>
        </pc:spChg>
        <pc:spChg chg="add mod">
          <ac:chgData name="Le Zhang" userId="fc3ab5e0-fc55-4c2b-b58d-b73ad7cbd7d0" providerId="ADAL" clId="{E614B777-5D69-4B46-940E-A50988CF1D9A}" dt="2018-11-16T06:20:25.179" v="5661" actId="571"/>
          <ac:spMkLst>
            <pc:docMk/>
            <pc:sldMk cId="3676021344" sldId="2903"/>
            <ac:spMk id="173" creationId="{A41EE143-DD47-4A5B-BF23-5C7E5B14168C}"/>
          </ac:spMkLst>
        </pc:spChg>
        <pc:spChg chg="add mod">
          <ac:chgData name="Le Zhang" userId="fc3ab5e0-fc55-4c2b-b58d-b73ad7cbd7d0" providerId="ADAL" clId="{E614B777-5D69-4B46-940E-A50988CF1D9A}" dt="2018-11-16T06:20:25.179" v="5661" actId="571"/>
          <ac:spMkLst>
            <pc:docMk/>
            <pc:sldMk cId="3676021344" sldId="2903"/>
            <ac:spMk id="174" creationId="{5742A8E8-AFAC-4BD9-BE48-CC5103AA9765}"/>
          </ac:spMkLst>
        </pc:spChg>
        <pc:spChg chg="add mod">
          <ac:chgData name="Le Zhang" userId="fc3ab5e0-fc55-4c2b-b58d-b73ad7cbd7d0" providerId="ADAL" clId="{E614B777-5D69-4B46-940E-A50988CF1D9A}" dt="2018-11-16T06:20:25.179" v="5661" actId="571"/>
          <ac:spMkLst>
            <pc:docMk/>
            <pc:sldMk cId="3676021344" sldId="2903"/>
            <ac:spMk id="175" creationId="{98A8BA7D-317A-41A3-85B6-28CB876D2351}"/>
          </ac:spMkLst>
        </pc:spChg>
        <pc:spChg chg="add mod">
          <ac:chgData name="Le Zhang" userId="fc3ab5e0-fc55-4c2b-b58d-b73ad7cbd7d0" providerId="ADAL" clId="{E614B777-5D69-4B46-940E-A50988CF1D9A}" dt="2018-11-16T06:20:25.179" v="5661" actId="571"/>
          <ac:spMkLst>
            <pc:docMk/>
            <pc:sldMk cId="3676021344" sldId="2903"/>
            <ac:spMk id="176" creationId="{F5EB8001-ED97-433E-80B2-AFBAE538171D}"/>
          </ac:spMkLst>
        </pc:spChg>
        <pc:spChg chg="add mod">
          <ac:chgData name="Le Zhang" userId="fc3ab5e0-fc55-4c2b-b58d-b73ad7cbd7d0" providerId="ADAL" clId="{E614B777-5D69-4B46-940E-A50988CF1D9A}" dt="2018-11-16T06:20:25.179" v="5661" actId="571"/>
          <ac:spMkLst>
            <pc:docMk/>
            <pc:sldMk cId="3676021344" sldId="2903"/>
            <ac:spMk id="177" creationId="{195D8919-6480-4661-A28A-40CE28753C42}"/>
          </ac:spMkLst>
        </pc:spChg>
        <pc:spChg chg="add mod">
          <ac:chgData name="Le Zhang" userId="fc3ab5e0-fc55-4c2b-b58d-b73ad7cbd7d0" providerId="ADAL" clId="{E614B777-5D69-4B46-940E-A50988CF1D9A}" dt="2018-11-16T06:20:25.179" v="5661" actId="571"/>
          <ac:spMkLst>
            <pc:docMk/>
            <pc:sldMk cId="3676021344" sldId="2903"/>
            <ac:spMk id="178" creationId="{C2841605-EAD1-449D-B047-B1FEFE8A136B}"/>
          </ac:spMkLst>
        </pc:spChg>
        <pc:spChg chg="add mod">
          <ac:chgData name="Le Zhang" userId="fc3ab5e0-fc55-4c2b-b58d-b73ad7cbd7d0" providerId="ADAL" clId="{E614B777-5D69-4B46-940E-A50988CF1D9A}" dt="2018-11-16T06:20:25.179" v="5661" actId="571"/>
          <ac:spMkLst>
            <pc:docMk/>
            <pc:sldMk cId="3676021344" sldId="2903"/>
            <ac:spMk id="179" creationId="{1CE7C40A-D18B-4E84-83EE-AF57B231EFC2}"/>
          </ac:spMkLst>
        </pc:spChg>
        <pc:spChg chg="add mod">
          <ac:chgData name="Le Zhang" userId="fc3ab5e0-fc55-4c2b-b58d-b73ad7cbd7d0" providerId="ADAL" clId="{E614B777-5D69-4B46-940E-A50988CF1D9A}" dt="2018-11-16T06:20:25.179" v="5661" actId="571"/>
          <ac:spMkLst>
            <pc:docMk/>
            <pc:sldMk cId="3676021344" sldId="2903"/>
            <ac:spMk id="180" creationId="{FC640E55-AC86-4F9D-8EA1-D199BACC11DB}"/>
          </ac:spMkLst>
        </pc:spChg>
        <pc:spChg chg="add mod">
          <ac:chgData name="Le Zhang" userId="fc3ab5e0-fc55-4c2b-b58d-b73ad7cbd7d0" providerId="ADAL" clId="{E614B777-5D69-4B46-940E-A50988CF1D9A}" dt="2018-11-16T06:20:25.179" v="5661" actId="571"/>
          <ac:spMkLst>
            <pc:docMk/>
            <pc:sldMk cId="3676021344" sldId="2903"/>
            <ac:spMk id="181" creationId="{073F1D45-4C63-4219-B321-6F29239051EE}"/>
          </ac:spMkLst>
        </pc:spChg>
        <pc:spChg chg="add mod">
          <ac:chgData name="Le Zhang" userId="fc3ab5e0-fc55-4c2b-b58d-b73ad7cbd7d0" providerId="ADAL" clId="{E614B777-5D69-4B46-940E-A50988CF1D9A}" dt="2018-11-16T06:20:25.179" v="5661" actId="571"/>
          <ac:spMkLst>
            <pc:docMk/>
            <pc:sldMk cId="3676021344" sldId="2903"/>
            <ac:spMk id="182" creationId="{B9E5AE04-4A02-4755-8553-E957E278FE7B}"/>
          </ac:spMkLst>
        </pc:spChg>
        <pc:spChg chg="add mod">
          <ac:chgData name="Le Zhang" userId="fc3ab5e0-fc55-4c2b-b58d-b73ad7cbd7d0" providerId="ADAL" clId="{E614B777-5D69-4B46-940E-A50988CF1D9A}" dt="2018-11-16T06:20:25.179" v="5661" actId="571"/>
          <ac:spMkLst>
            <pc:docMk/>
            <pc:sldMk cId="3676021344" sldId="2903"/>
            <ac:spMk id="183" creationId="{5C0A9EB8-B463-4F75-9B6F-C40275AB138F}"/>
          </ac:spMkLst>
        </pc:spChg>
        <pc:spChg chg="add mod">
          <ac:chgData name="Le Zhang" userId="fc3ab5e0-fc55-4c2b-b58d-b73ad7cbd7d0" providerId="ADAL" clId="{E614B777-5D69-4B46-940E-A50988CF1D9A}" dt="2018-11-16T06:20:25.179" v="5661" actId="571"/>
          <ac:spMkLst>
            <pc:docMk/>
            <pc:sldMk cId="3676021344" sldId="2903"/>
            <ac:spMk id="184" creationId="{0253CC3E-0757-464D-A418-58FEE749BAD8}"/>
          </ac:spMkLst>
        </pc:spChg>
        <pc:spChg chg="add mod">
          <ac:chgData name="Le Zhang" userId="fc3ab5e0-fc55-4c2b-b58d-b73ad7cbd7d0" providerId="ADAL" clId="{E614B777-5D69-4B46-940E-A50988CF1D9A}" dt="2018-11-16T06:20:25.179" v="5661" actId="571"/>
          <ac:spMkLst>
            <pc:docMk/>
            <pc:sldMk cId="3676021344" sldId="2903"/>
            <ac:spMk id="185" creationId="{95A6DDD9-9B93-49B2-84BB-C70EBE6C5310}"/>
          </ac:spMkLst>
        </pc:spChg>
        <pc:spChg chg="add del mod">
          <ac:chgData name="Le Zhang" userId="fc3ab5e0-fc55-4c2b-b58d-b73ad7cbd7d0" providerId="ADAL" clId="{E614B777-5D69-4B46-940E-A50988CF1D9A}" dt="2018-11-16T06:30:34.893" v="5684" actId="478"/>
          <ac:spMkLst>
            <pc:docMk/>
            <pc:sldMk cId="3676021344" sldId="2903"/>
            <ac:spMk id="186" creationId="{56F81684-18DF-4D85-A72F-9862EF82080E}"/>
          </ac:spMkLst>
        </pc:spChg>
        <pc:spChg chg="add mod">
          <ac:chgData name="Le Zhang" userId="fc3ab5e0-fc55-4c2b-b58d-b73ad7cbd7d0" providerId="ADAL" clId="{E614B777-5D69-4B46-940E-A50988CF1D9A}" dt="2018-11-16T08:56:20.263" v="6319" actId="1076"/>
          <ac:spMkLst>
            <pc:docMk/>
            <pc:sldMk cId="3676021344" sldId="2903"/>
            <ac:spMk id="187" creationId="{DB019DD7-DC4E-464E-A42E-37FF98AB828A}"/>
          </ac:spMkLst>
        </pc:spChg>
        <pc:spChg chg="add mod">
          <ac:chgData name="Le Zhang" userId="fc3ab5e0-fc55-4c2b-b58d-b73ad7cbd7d0" providerId="ADAL" clId="{E614B777-5D69-4B46-940E-A50988CF1D9A}" dt="2018-11-16T08:56:20.263" v="6319" actId="1076"/>
          <ac:spMkLst>
            <pc:docMk/>
            <pc:sldMk cId="3676021344" sldId="2903"/>
            <ac:spMk id="188" creationId="{5455B49C-FB04-4F97-A5B2-155C0B37D165}"/>
          </ac:spMkLst>
        </pc:spChg>
        <pc:spChg chg="add mod">
          <ac:chgData name="Le Zhang" userId="fc3ab5e0-fc55-4c2b-b58d-b73ad7cbd7d0" providerId="ADAL" clId="{E614B777-5D69-4B46-940E-A50988CF1D9A}" dt="2018-11-16T08:56:20.263" v="6319" actId="1076"/>
          <ac:spMkLst>
            <pc:docMk/>
            <pc:sldMk cId="3676021344" sldId="2903"/>
            <ac:spMk id="189" creationId="{AD3A8960-FCF3-4FA3-B7BE-ECF97C6F42AB}"/>
          </ac:spMkLst>
        </pc:spChg>
        <pc:spChg chg="add mod">
          <ac:chgData name="Le Zhang" userId="fc3ab5e0-fc55-4c2b-b58d-b73ad7cbd7d0" providerId="ADAL" clId="{E614B777-5D69-4B46-940E-A50988CF1D9A}" dt="2018-11-16T08:56:20.263" v="6319" actId="1076"/>
          <ac:spMkLst>
            <pc:docMk/>
            <pc:sldMk cId="3676021344" sldId="2903"/>
            <ac:spMk id="190" creationId="{E0284C57-150E-4030-B2B5-06BD3785DA3E}"/>
          </ac:spMkLst>
        </pc:spChg>
        <pc:spChg chg="add mod">
          <ac:chgData name="Le Zhang" userId="fc3ab5e0-fc55-4c2b-b58d-b73ad7cbd7d0" providerId="ADAL" clId="{E614B777-5D69-4B46-940E-A50988CF1D9A}" dt="2018-11-16T08:56:20.263" v="6319" actId="1076"/>
          <ac:spMkLst>
            <pc:docMk/>
            <pc:sldMk cId="3676021344" sldId="2903"/>
            <ac:spMk id="194" creationId="{1DBE0816-24F7-4076-A9D9-D2E59019FEB4}"/>
          </ac:spMkLst>
        </pc:spChg>
        <pc:spChg chg="add del mod">
          <ac:chgData name="Le Zhang" userId="fc3ab5e0-fc55-4c2b-b58d-b73ad7cbd7d0" providerId="ADAL" clId="{E614B777-5D69-4B46-940E-A50988CF1D9A}" dt="2018-11-16T07:11:23.192" v="5886" actId="478"/>
          <ac:spMkLst>
            <pc:docMk/>
            <pc:sldMk cId="3676021344" sldId="2903"/>
            <ac:spMk id="196" creationId="{E65E43E9-FEAE-42C2-95E5-381D68315750}"/>
          </ac:spMkLst>
        </pc:spChg>
        <pc:spChg chg="add del mod">
          <ac:chgData name="Le Zhang" userId="fc3ab5e0-fc55-4c2b-b58d-b73ad7cbd7d0" providerId="ADAL" clId="{E614B777-5D69-4B46-940E-A50988CF1D9A}" dt="2018-11-16T07:11:21.451" v="5885" actId="478"/>
          <ac:spMkLst>
            <pc:docMk/>
            <pc:sldMk cId="3676021344" sldId="2903"/>
            <ac:spMk id="197" creationId="{128FCA3A-BB88-4CF7-8248-31E896D8ECF5}"/>
          </ac:spMkLst>
        </pc:spChg>
        <pc:spChg chg="add mod">
          <ac:chgData name="Le Zhang" userId="fc3ab5e0-fc55-4c2b-b58d-b73ad7cbd7d0" providerId="ADAL" clId="{E614B777-5D69-4B46-940E-A50988CF1D9A}" dt="2018-11-16T08:56:20.263" v="6319" actId="1076"/>
          <ac:spMkLst>
            <pc:docMk/>
            <pc:sldMk cId="3676021344" sldId="2903"/>
            <ac:spMk id="198" creationId="{28E07E3D-D958-477E-805C-EB5CD4A91DEC}"/>
          </ac:spMkLst>
        </pc:spChg>
        <pc:spChg chg="add mod">
          <ac:chgData name="Le Zhang" userId="fc3ab5e0-fc55-4c2b-b58d-b73ad7cbd7d0" providerId="ADAL" clId="{E614B777-5D69-4B46-940E-A50988CF1D9A}" dt="2018-11-16T08:56:20.263" v="6319" actId="1076"/>
          <ac:spMkLst>
            <pc:docMk/>
            <pc:sldMk cId="3676021344" sldId="2903"/>
            <ac:spMk id="205" creationId="{5DCDBC2F-4F86-4AAD-8F07-5C19A592F00D}"/>
          </ac:spMkLst>
        </pc:spChg>
        <pc:spChg chg="add mod">
          <ac:chgData name="Le Zhang" userId="fc3ab5e0-fc55-4c2b-b58d-b73ad7cbd7d0" providerId="ADAL" clId="{E614B777-5D69-4B46-940E-A50988CF1D9A}" dt="2018-11-16T08:56:20.263" v="6319" actId="1076"/>
          <ac:spMkLst>
            <pc:docMk/>
            <pc:sldMk cId="3676021344" sldId="2903"/>
            <ac:spMk id="211" creationId="{499CB7CE-12FA-40F4-A990-9B29AA361D70}"/>
          </ac:spMkLst>
        </pc:spChg>
        <pc:spChg chg="add mod">
          <ac:chgData name="Le Zhang" userId="fc3ab5e0-fc55-4c2b-b58d-b73ad7cbd7d0" providerId="ADAL" clId="{E614B777-5D69-4B46-940E-A50988CF1D9A}" dt="2018-11-16T08:56:20.263" v="6319" actId="1076"/>
          <ac:spMkLst>
            <pc:docMk/>
            <pc:sldMk cId="3676021344" sldId="2903"/>
            <ac:spMk id="214" creationId="{DAB1F720-56F4-41CE-9B8C-03119AC6180E}"/>
          </ac:spMkLst>
        </pc:spChg>
        <pc:spChg chg="add mod">
          <ac:chgData name="Le Zhang" userId="fc3ab5e0-fc55-4c2b-b58d-b73ad7cbd7d0" providerId="ADAL" clId="{E614B777-5D69-4B46-940E-A50988CF1D9A}" dt="2018-11-16T08:56:20.263" v="6319" actId="1076"/>
          <ac:spMkLst>
            <pc:docMk/>
            <pc:sldMk cId="3676021344" sldId="2903"/>
            <ac:spMk id="216" creationId="{78839E28-78F5-4DBD-9E55-5CDC3E67B2B5}"/>
          </ac:spMkLst>
        </pc:spChg>
        <pc:spChg chg="add del mod ord">
          <ac:chgData name="Le Zhang" userId="fc3ab5e0-fc55-4c2b-b58d-b73ad7cbd7d0" providerId="ADAL" clId="{E614B777-5D69-4B46-940E-A50988CF1D9A}" dt="2018-11-16T08:47:16.080" v="6172" actId="478"/>
          <ac:spMkLst>
            <pc:docMk/>
            <pc:sldMk cId="3676021344" sldId="2903"/>
            <ac:spMk id="219" creationId="{9525B3DC-8BC1-4107-80C5-D9F84AA5FE7A}"/>
          </ac:spMkLst>
        </pc:spChg>
        <pc:spChg chg="add mod ord">
          <ac:chgData name="Le Zhang" userId="fc3ab5e0-fc55-4c2b-b58d-b73ad7cbd7d0" providerId="ADAL" clId="{E614B777-5D69-4B46-940E-A50988CF1D9A}" dt="2018-11-16T08:56:20.263" v="6319" actId="1076"/>
          <ac:spMkLst>
            <pc:docMk/>
            <pc:sldMk cId="3676021344" sldId="2903"/>
            <ac:spMk id="220" creationId="{EB45070B-1E10-44DD-BF5E-26E62597E937}"/>
          </ac:spMkLst>
        </pc:spChg>
        <pc:spChg chg="add mod ord">
          <ac:chgData name="Le Zhang" userId="fc3ab5e0-fc55-4c2b-b58d-b73ad7cbd7d0" providerId="ADAL" clId="{E614B777-5D69-4B46-940E-A50988CF1D9A}" dt="2018-11-16T08:56:20.263" v="6319" actId="1076"/>
          <ac:spMkLst>
            <pc:docMk/>
            <pc:sldMk cId="3676021344" sldId="2903"/>
            <ac:spMk id="221" creationId="{0B187DCD-C858-4828-AC38-3D5C5FC9382A}"/>
          </ac:spMkLst>
        </pc:spChg>
        <pc:spChg chg="add del">
          <ac:chgData name="Le Zhang" userId="fc3ab5e0-fc55-4c2b-b58d-b73ad7cbd7d0" providerId="ADAL" clId="{E614B777-5D69-4B46-940E-A50988CF1D9A}" dt="2018-11-16T08:48:05.397" v="6179" actId="478"/>
          <ac:spMkLst>
            <pc:docMk/>
            <pc:sldMk cId="3676021344" sldId="2903"/>
            <ac:spMk id="224" creationId="{1312B017-9FF2-4A7B-94E2-CA22070AE0F3}"/>
          </ac:spMkLst>
        </pc:spChg>
        <pc:spChg chg="add mod ord">
          <ac:chgData name="Le Zhang" userId="fc3ab5e0-fc55-4c2b-b58d-b73ad7cbd7d0" providerId="ADAL" clId="{E614B777-5D69-4B46-940E-A50988CF1D9A}" dt="2018-11-16T08:56:20.263" v="6319" actId="1076"/>
          <ac:spMkLst>
            <pc:docMk/>
            <pc:sldMk cId="3676021344" sldId="2903"/>
            <ac:spMk id="225" creationId="{6950F0E3-19EA-4902-834E-4145636EC9C7}"/>
          </ac:spMkLst>
        </pc:spChg>
        <pc:spChg chg="add mod">
          <ac:chgData name="Le Zhang" userId="fc3ab5e0-fc55-4c2b-b58d-b73ad7cbd7d0" providerId="ADAL" clId="{E614B777-5D69-4B46-940E-A50988CF1D9A}" dt="2018-11-16T08:56:20.263" v="6319" actId="1076"/>
          <ac:spMkLst>
            <pc:docMk/>
            <pc:sldMk cId="3676021344" sldId="2903"/>
            <ac:spMk id="226" creationId="{44FBA1AD-9EAA-47DB-B94B-60A290B9A658}"/>
          </ac:spMkLst>
        </pc:spChg>
        <pc:spChg chg="add mod">
          <ac:chgData name="Le Zhang" userId="fc3ab5e0-fc55-4c2b-b58d-b73ad7cbd7d0" providerId="ADAL" clId="{E614B777-5D69-4B46-940E-A50988CF1D9A}" dt="2018-11-16T08:56:20.263" v="6319" actId="1076"/>
          <ac:spMkLst>
            <pc:docMk/>
            <pc:sldMk cId="3676021344" sldId="2903"/>
            <ac:spMk id="227" creationId="{7F6C7AC7-D0DB-4984-BAE9-E038955EE265}"/>
          </ac:spMkLst>
        </pc:spChg>
        <pc:spChg chg="add mod">
          <ac:chgData name="Le Zhang" userId="fc3ab5e0-fc55-4c2b-b58d-b73ad7cbd7d0" providerId="ADAL" clId="{E614B777-5D69-4B46-940E-A50988CF1D9A}" dt="2018-11-16T08:56:20.263" v="6319" actId="1076"/>
          <ac:spMkLst>
            <pc:docMk/>
            <pc:sldMk cId="3676021344" sldId="2903"/>
            <ac:spMk id="234" creationId="{73ED0BF1-7338-4AD2-B86D-A7D8D643A2D2}"/>
          </ac:spMkLst>
        </pc:spChg>
        <pc:cxnChg chg="add mod">
          <ac:chgData name="Le Zhang" userId="fc3ab5e0-fc55-4c2b-b58d-b73ad7cbd7d0" providerId="ADAL" clId="{E614B777-5D69-4B46-940E-A50988CF1D9A}" dt="2018-11-16T08:56:20.263" v="6319" actId="1076"/>
          <ac:cxnSpMkLst>
            <pc:docMk/>
            <pc:sldMk cId="3676021344" sldId="2903"/>
            <ac:cxnSpMk id="11" creationId="{D54A10F8-975B-4D64-A67F-9E9E4D02E485}"/>
          </ac:cxnSpMkLst>
        </pc:cxnChg>
        <pc:cxnChg chg="add del mod">
          <ac:chgData name="Le Zhang" userId="fc3ab5e0-fc55-4c2b-b58d-b73ad7cbd7d0" providerId="ADAL" clId="{E614B777-5D69-4B46-940E-A50988CF1D9A}" dt="2018-11-16T05:55:01.292" v="5399" actId="478"/>
          <ac:cxnSpMkLst>
            <pc:docMk/>
            <pc:sldMk cId="3676021344" sldId="2903"/>
            <ac:cxnSpMk id="12" creationId="{43EE5B44-B329-46D1-9480-70FAFB9CF1D8}"/>
          </ac:cxnSpMkLst>
        </pc:cxnChg>
        <pc:cxnChg chg="add del mod">
          <ac:chgData name="Le Zhang" userId="fc3ab5e0-fc55-4c2b-b58d-b73ad7cbd7d0" providerId="ADAL" clId="{E614B777-5D69-4B46-940E-A50988CF1D9A}" dt="2018-11-12T13:05:06.926" v="3491" actId="478"/>
          <ac:cxnSpMkLst>
            <pc:docMk/>
            <pc:sldMk cId="3676021344" sldId="2903"/>
            <ac:cxnSpMk id="13" creationId="{BBE11897-C12D-4AD5-8BDC-1411BF096F69}"/>
          </ac:cxnSpMkLst>
        </pc:cxnChg>
        <pc:cxnChg chg="add del mod">
          <ac:chgData name="Le Zhang" userId="fc3ab5e0-fc55-4c2b-b58d-b73ad7cbd7d0" providerId="ADAL" clId="{E614B777-5D69-4B46-940E-A50988CF1D9A}" dt="2018-11-12T13:05:06.926" v="3491" actId="478"/>
          <ac:cxnSpMkLst>
            <pc:docMk/>
            <pc:sldMk cId="3676021344" sldId="2903"/>
            <ac:cxnSpMk id="14" creationId="{D2E9761B-7977-4B1F-AF26-2FAA14558304}"/>
          </ac:cxnSpMkLst>
        </pc:cxnChg>
        <pc:cxnChg chg="add mod">
          <ac:chgData name="Le Zhang" userId="fc3ab5e0-fc55-4c2b-b58d-b73ad7cbd7d0" providerId="ADAL" clId="{E614B777-5D69-4B46-940E-A50988CF1D9A}" dt="2018-11-16T08:56:20.263" v="6319" actId="1076"/>
          <ac:cxnSpMkLst>
            <pc:docMk/>
            <pc:sldMk cId="3676021344" sldId="2903"/>
            <ac:cxnSpMk id="15" creationId="{E626A1D4-592B-4996-A2CB-D952461C3261}"/>
          </ac:cxnSpMkLst>
        </pc:cxnChg>
        <pc:cxnChg chg="add del mod">
          <ac:chgData name="Le Zhang" userId="fc3ab5e0-fc55-4c2b-b58d-b73ad7cbd7d0" providerId="ADAL" clId="{E614B777-5D69-4B46-940E-A50988CF1D9A}" dt="2018-11-16T05:54:39.522" v="5396" actId="478"/>
          <ac:cxnSpMkLst>
            <pc:docMk/>
            <pc:sldMk cId="3676021344" sldId="2903"/>
            <ac:cxnSpMk id="16" creationId="{183EFA75-92AE-4344-A815-6FE7F892D2B5}"/>
          </ac:cxnSpMkLst>
        </pc:cxnChg>
        <pc:cxnChg chg="add del mod">
          <ac:chgData name="Le Zhang" userId="fc3ab5e0-fc55-4c2b-b58d-b73ad7cbd7d0" providerId="ADAL" clId="{E614B777-5D69-4B46-940E-A50988CF1D9A}" dt="2018-11-16T08:47:59.523" v="6177" actId="478"/>
          <ac:cxnSpMkLst>
            <pc:docMk/>
            <pc:sldMk cId="3676021344" sldId="2903"/>
            <ac:cxnSpMk id="48" creationId="{7470A06F-B77C-4908-A9E5-AE2C4B2A6BD9}"/>
          </ac:cxnSpMkLst>
        </pc:cxnChg>
        <pc:cxnChg chg="add del mod">
          <ac:chgData name="Le Zhang" userId="fc3ab5e0-fc55-4c2b-b58d-b73ad7cbd7d0" providerId="ADAL" clId="{E614B777-5D69-4B46-940E-A50988CF1D9A}" dt="2018-11-16T08:47:59.523" v="6177" actId="478"/>
          <ac:cxnSpMkLst>
            <pc:docMk/>
            <pc:sldMk cId="3676021344" sldId="2903"/>
            <ac:cxnSpMk id="49" creationId="{69BCDDB9-E283-4FBB-96CD-B71EF1336ABD}"/>
          </ac:cxnSpMkLst>
        </pc:cxnChg>
        <pc:cxnChg chg="add del mod">
          <ac:chgData name="Le Zhang" userId="fc3ab5e0-fc55-4c2b-b58d-b73ad7cbd7d0" providerId="ADAL" clId="{E614B777-5D69-4B46-940E-A50988CF1D9A}" dt="2018-11-12T13:01:39.454" v="3393" actId="478"/>
          <ac:cxnSpMkLst>
            <pc:docMk/>
            <pc:sldMk cId="3676021344" sldId="2903"/>
            <ac:cxnSpMk id="58" creationId="{9A56A867-E8B3-4269-8FF6-256799A6DF1A}"/>
          </ac:cxnSpMkLst>
        </pc:cxnChg>
        <pc:cxnChg chg="add del mod">
          <ac:chgData name="Le Zhang" userId="fc3ab5e0-fc55-4c2b-b58d-b73ad7cbd7d0" providerId="ADAL" clId="{E614B777-5D69-4B46-940E-A50988CF1D9A}" dt="2018-11-12T13:02:05.395" v="3399" actId="478"/>
          <ac:cxnSpMkLst>
            <pc:docMk/>
            <pc:sldMk cId="3676021344" sldId="2903"/>
            <ac:cxnSpMk id="63" creationId="{1C3445C4-53F3-4A72-B38C-3D64C98A1253}"/>
          </ac:cxnSpMkLst>
        </pc:cxnChg>
        <pc:cxnChg chg="add mod ord">
          <ac:chgData name="Le Zhang" userId="fc3ab5e0-fc55-4c2b-b58d-b73ad7cbd7d0" providerId="ADAL" clId="{E614B777-5D69-4B46-940E-A50988CF1D9A}" dt="2018-11-16T08:56:20.263" v="6319" actId="1076"/>
          <ac:cxnSpMkLst>
            <pc:docMk/>
            <pc:sldMk cId="3676021344" sldId="2903"/>
            <ac:cxnSpMk id="66" creationId="{583C5DB4-54DA-4756-A652-272BC24AD31A}"/>
          </ac:cxnSpMkLst>
        </pc:cxnChg>
        <pc:cxnChg chg="add mod">
          <ac:chgData name="Le Zhang" userId="fc3ab5e0-fc55-4c2b-b58d-b73ad7cbd7d0" providerId="ADAL" clId="{E614B777-5D69-4B46-940E-A50988CF1D9A}" dt="2018-11-16T08:56:20.263" v="6319" actId="1076"/>
          <ac:cxnSpMkLst>
            <pc:docMk/>
            <pc:sldMk cId="3676021344" sldId="2903"/>
            <ac:cxnSpMk id="69" creationId="{F1BEE505-CA25-45F8-9CD8-4DF7EDFB684D}"/>
          </ac:cxnSpMkLst>
        </pc:cxnChg>
        <pc:cxnChg chg="add del mod ord">
          <ac:chgData name="Le Zhang" userId="fc3ab5e0-fc55-4c2b-b58d-b73ad7cbd7d0" providerId="ADAL" clId="{E614B777-5D69-4B46-940E-A50988CF1D9A}" dt="2018-11-16T08:56:20.263" v="6319" actId="1076"/>
          <ac:cxnSpMkLst>
            <pc:docMk/>
            <pc:sldMk cId="3676021344" sldId="2903"/>
            <ac:cxnSpMk id="72" creationId="{B4875B3C-C61E-4838-A751-039093C0AA6B}"/>
          </ac:cxnSpMkLst>
        </pc:cxnChg>
        <pc:cxnChg chg="add mod ord">
          <ac:chgData name="Le Zhang" userId="fc3ab5e0-fc55-4c2b-b58d-b73ad7cbd7d0" providerId="ADAL" clId="{E614B777-5D69-4B46-940E-A50988CF1D9A}" dt="2018-11-16T08:56:20.263" v="6319" actId="1076"/>
          <ac:cxnSpMkLst>
            <pc:docMk/>
            <pc:sldMk cId="3676021344" sldId="2903"/>
            <ac:cxnSpMk id="76" creationId="{CE0D28AB-069F-421B-AAD8-A0300C953525}"/>
          </ac:cxnSpMkLst>
        </pc:cxnChg>
        <pc:cxnChg chg="add mod ord">
          <ac:chgData name="Le Zhang" userId="fc3ab5e0-fc55-4c2b-b58d-b73ad7cbd7d0" providerId="ADAL" clId="{E614B777-5D69-4B46-940E-A50988CF1D9A}" dt="2018-11-16T08:56:20.263" v="6319" actId="1076"/>
          <ac:cxnSpMkLst>
            <pc:docMk/>
            <pc:sldMk cId="3676021344" sldId="2903"/>
            <ac:cxnSpMk id="80" creationId="{5E92A5B3-D604-4722-8637-B2243851A524}"/>
          </ac:cxnSpMkLst>
        </pc:cxnChg>
        <pc:cxnChg chg="add mod">
          <ac:chgData name="Le Zhang" userId="fc3ab5e0-fc55-4c2b-b58d-b73ad7cbd7d0" providerId="ADAL" clId="{E614B777-5D69-4B46-940E-A50988CF1D9A}" dt="2018-11-16T08:56:20.263" v="6319" actId="1076"/>
          <ac:cxnSpMkLst>
            <pc:docMk/>
            <pc:sldMk cId="3676021344" sldId="2903"/>
            <ac:cxnSpMk id="86" creationId="{7C2C7E8F-28B8-4967-98D1-EBC0ED7DAB61}"/>
          </ac:cxnSpMkLst>
        </pc:cxnChg>
        <pc:cxnChg chg="add mod ord">
          <ac:chgData name="Le Zhang" userId="fc3ab5e0-fc55-4c2b-b58d-b73ad7cbd7d0" providerId="ADAL" clId="{E614B777-5D69-4B46-940E-A50988CF1D9A}" dt="2018-11-16T08:56:20.263" v="6319" actId="1076"/>
          <ac:cxnSpMkLst>
            <pc:docMk/>
            <pc:sldMk cId="3676021344" sldId="2903"/>
            <ac:cxnSpMk id="90" creationId="{C4179888-5815-4960-8230-0E0D5344410F}"/>
          </ac:cxnSpMkLst>
        </pc:cxnChg>
        <pc:cxnChg chg="add del mod ord">
          <ac:chgData name="Le Zhang" userId="fc3ab5e0-fc55-4c2b-b58d-b73ad7cbd7d0" providerId="ADAL" clId="{E614B777-5D69-4B46-940E-A50988CF1D9A}" dt="2018-11-12T13:06:38.293" v="3566" actId="478"/>
          <ac:cxnSpMkLst>
            <pc:docMk/>
            <pc:sldMk cId="3676021344" sldId="2903"/>
            <ac:cxnSpMk id="93" creationId="{60C6E980-227C-4577-944A-117081D626F3}"/>
          </ac:cxnSpMkLst>
        </pc:cxnChg>
        <pc:cxnChg chg="add mod">
          <ac:chgData name="Le Zhang" userId="fc3ab5e0-fc55-4c2b-b58d-b73ad7cbd7d0" providerId="ADAL" clId="{E614B777-5D69-4B46-940E-A50988CF1D9A}" dt="2018-11-16T08:56:20.263" v="6319" actId="1076"/>
          <ac:cxnSpMkLst>
            <pc:docMk/>
            <pc:sldMk cId="3676021344" sldId="2903"/>
            <ac:cxnSpMk id="95" creationId="{B070FDB1-C747-4B4B-8DB7-3D14D5B53176}"/>
          </ac:cxnSpMkLst>
        </pc:cxnChg>
        <pc:cxnChg chg="add del">
          <ac:chgData name="Le Zhang" userId="fc3ab5e0-fc55-4c2b-b58d-b73ad7cbd7d0" providerId="ADAL" clId="{E614B777-5D69-4B46-940E-A50988CF1D9A}" dt="2018-11-12T13:06:41.778" v="3568"/>
          <ac:cxnSpMkLst>
            <pc:docMk/>
            <pc:sldMk cId="3676021344" sldId="2903"/>
            <ac:cxnSpMk id="98" creationId="{A3E22D69-0C8C-4BB4-8894-205DC80BC69D}"/>
          </ac:cxnSpMkLst>
        </pc:cxnChg>
        <pc:cxnChg chg="add mod ord">
          <ac:chgData name="Le Zhang" userId="fc3ab5e0-fc55-4c2b-b58d-b73ad7cbd7d0" providerId="ADAL" clId="{E614B777-5D69-4B46-940E-A50988CF1D9A}" dt="2018-11-16T08:56:20.263" v="6319" actId="1076"/>
          <ac:cxnSpMkLst>
            <pc:docMk/>
            <pc:sldMk cId="3676021344" sldId="2903"/>
            <ac:cxnSpMk id="100" creationId="{523EAD9B-CCBA-4B6D-AE32-46FCD31629E5}"/>
          </ac:cxnSpMkLst>
        </pc:cxnChg>
        <pc:cxnChg chg="add mod">
          <ac:chgData name="Le Zhang" userId="fc3ab5e0-fc55-4c2b-b58d-b73ad7cbd7d0" providerId="ADAL" clId="{E614B777-5D69-4B46-940E-A50988CF1D9A}" dt="2018-11-16T08:56:20.263" v="6319" actId="1076"/>
          <ac:cxnSpMkLst>
            <pc:docMk/>
            <pc:sldMk cId="3676021344" sldId="2903"/>
            <ac:cxnSpMk id="101" creationId="{3897C489-1F32-480D-BE93-248EB5AE6CBD}"/>
          </ac:cxnSpMkLst>
        </pc:cxnChg>
        <pc:cxnChg chg="add del mod ord">
          <ac:chgData name="Le Zhang" userId="fc3ab5e0-fc55-4c2b-b58d-b73ad7cbd7d0" providerId="ADAL" clId="{E614B777-5D69-4B46-940E-A50988CF1D9A}" dt="2018-11-16T06:04:30.946" v="5499" actId="478"/>
          <ac:cxnSpMkLst>
            <pc:docMk/>
            <pc:sldMk cId="3676021344" sldId="2903"/>
            <ac:cxnSpMk id="103" creationId="{125E876C-4723-4462-93F1-A9B144A68B82}"/>
          </ac:cxnSpMkLst>
        </pc:cxnChg>
        <pc:cxnChg chg="add del mod">
          <ac:chgData name="Le Zhang" userId="fc3ab5e0-fc55-4c2b-b58d-b73ad7cbd7d0" providerId="ADAL" clId="{E614B777-5D69-4B46-940E-A50988CF1D9A}" dt="2018-11-12T13:07:28.161" v="3613" actId="478"/>
          <ac:cxnSpMkLst>
            <pc:docMk/>
            <pc:sldMk cId="3676021344" sldId="2903"/>
            <ac:cxnSpMk id="103" creationId="{362A9CC1-7ABA-47E1-9EF1-94C9C1C11ADA}"/>
          </ac:cxnSpMkLst>
        </pc:cxnChg>
        <pc:cxnChg chg="add del mod ord">
          <ac:chgData name="Le Zhang" userId="fc3ab5e0-fc55-4c2b-b58d-b73ad7cbd7d0" providerId="ADAL" clId="{E614B777-5D69-4B46-940E-A50988CF1D9A}" dt="2018-11-16T06:13:01.178" v="5603" actId="478"/>
          <ac:cxnSpMkLst>
            <pc:docMk/>
            <pc:sldMk cId="3676021344" sldId="2903"/>
            <ac:cxnSpMk id="106" creationId="{C1A6795E-4D53-44E1-B6CE-7B9A7951CE16}"/>
          </ac:cxnSpMkLst>
        </pc:cxnChg>
        <pc:cxnChg chg="add mod ord">
          <ac:chgData name="Le Zhang" userId="fc3ab5e0-fc55-4c2b-b58d-b73ad7cbd7d0" providerId="ADAL" clId="{E614B777-5D69-4B46-940E-A50988CF1D9A}" dt="2018-11-16T08:56:20.263" v="6319" actId="1076"/>
          <ac:cxnSpMkLst>
            <pc:docMk/>
            <pc:sldMk cId="3676021344" sldId="2903"/>
            <ac:cxnSpMk id="107" creationId="{A8722356-540E-4503-B8DF-CB9C74404315}"/>
          </ac:cxnSpMkLst>
        </pc:cxnChg>
        <pc:cxnChg chg="add del mod">
          <ac:chgData name="Le Zhang" userId="fc3ab5e0-fc55-4c2b-b58d-b73ad7cbd7d0" providerId="ADAL" clId="{E614B777-5D69-4B46-940E-A50988CF1D9A}" dt="2018-11-16T08:51:42.667" v="6248" actId="478"/>
          <ac:cxnSpMkLst>
            <pc:docMk/>
            <pc:sldMk cId="3676021344" sldId="2903"/>
            <ac:cxnSpMk id="114" creationId="{258C99C4-692E-4076-AED4-CFA927FF5F20}"/>
          </ac:cxnSpMkLst>
        </pc:cxnChg>
        <pc:cxnChg chg="add mod">
          <ac:chgData name="Le Zhang" userId="fc3ab5e0-fc55-4c2b-b58d-b73ad7cbd7d0" providerId="ADAL" clId="{E614B777-5D69-4B46-940E-A50988CF1D9A}" dt="2018-11-16T08:56:20.263" v="6319" actId="1076"/>
          <ac:cxnSpMkLst>
            <pc:docMk/>
            <pc:sldMk cId="3676021344" sldId="2903"/>
            <ac:cxnSpMk id="117" creationId="{8A3E57CE-DB9B-4B3E-9365-2B745B31E5D4}"/>
          </ac:cxnSpMkLst>
        </pc:cxnChg>
        <pc:cxnChg chg="add mod">
          <ac:chgData name="Le Zhang" userId="fc3ab5e0-fc55-4c2b-b58d-b73ad7cbd7d0" providerId="ADAL" clId="{E614B777-5D69-4B46-940E-A50988CF1D9A}" dt="2018-11-16T08:56:20.263" v="6319" actId="1076"/>
          <ac:cxnSpMkLst>
            <pc:docMk/>
            <pc:sldMk cId="3676021344" sldId="2903"/>
            <ac:cxnSpMk id="120" creationId="{C09638E3-3EC7-4E48-9C9E-4BDEBA3B9498}"/>
          </ac:cxnSpMkLst>
        </pc:cxnChg>
        <pc:cxnChg chg="add del mod">
          <ac:chgData name="Le Zhang" userId="fc3ab5e0-fc55-4c2b-b58d-b73ad7cbd7d0" providerId="ADAL" clId="{E614B777-5D69-4B46-940E-A50988CF1D9A}" dt="2018-11-16T05:59:05.808" v="5424" actId="478"/>
          <ac:cxnSpMkLst>
            <pc:docMk/>
            <pc:sldMk cId="3676021344" sldId="2903"/>
            <ac:cxnSpMk id="129" creationId="{757E47C5-03F4-4189-9AF7-55B02DB07045}"/>
          </ac:cxnSpMkLst>
        </pc:cxnChg>
        <pc:cxnChg chg="add mod">
          <ac:chgData name="Le Zhang" userId="fc3ab5e0-fc55-4c2b-b58d-b73ad7cbd7d0" providerId="ADAL" clId="{E614B777-5D69-4B46-940E-A50988CF1D9A}" dt="2018-11-16T08:56:20.263" v="6319" actId="1076"/>
          <ac:cxnSpMkLst>
            <pc:docMk/>
            <pc:sldMk cId="3676021344" sldId="2903"/>
            <ac:cxnSpMk id="133" creationId="{CBE089D2-1629-427B-A308-244268958AE4}"/>
          </ac:cxnSpMkLst>
        </pc:cxnChg>
        <pc:cxnChg chg="add mod">
          <ac:chgData name="Le Zhang" userId="fc3ab5e0-fc55-4c2b-b58d-b73ad7cbd7d0" providerId="ADAL" clId="{E614B777-5D69-4B46-940E-A50988CF1D9A}" dt="2018-11-16T08:56:20.263" v="6319" actId="1076"/>
          <ac:cxnSpMkLst>
            <pc:docMk/>
            <pc:sldMk cId="3676021344" sldId="2903"/>
            <ac:cxnSpMk id="136" creationId="{E72A28A1-7DD6-428A-B6B6-3BD20DF64CAB}"/>
          </ac:cxnSpMkLst>
        </pc:cxnChg>
        <pc:cxnChg chg="add del mod ord">
          <ac:chgData name="Le Zhang" userId="fc3ab5e0-fc55-4c2b-b58d-b73ad7cbd7d0" providerId="ADAL" clId="{E614B777-5D69-4B46-940E-A50988CF1D9A}" dt="2018-11-16T05:58:42.665" v="5418" actId="478"/>
          <ac:cxnSpMkLst>
            <pc:docMk/>
            <pc:sldMk cId="3676021344" sldId="2903"/>
            <ac:cxnSpMk id="139" creationId="{155A8ECB-CC5A-4620-9D39-3FFAECF3D962}"/>
          </ac:cxnSpMkLst>
        </pc:cxnChg>
        <pc:cxnChg chg="add mod ord">
          <ac:chgData name="Le Zhang" userId="fc3ab5e0-fc55-4c2b-b58d-b73ad7cbd7d0" providerId="ADAL" clId="{E614B777-5D69-4B46-940E-A50988CF1D9A}" dt="2018-11-16T08:56:20.263" v="6319" actId="1076"/>
          <ac:cxnSpMkLst>
            <pc:docMk/>
            <pc:sldMk cId="3676021344" sldId="2903"/>
            <ac:cxnSpMk id="150" creationId="{3794FA65-E232-40B5-8914-0DD9E373B215}"/>
          </ac:cxnSpMkLst>
        </pc:cxnChg>
        <pc:cxnChg chg="add mod">
          <ac:chgData name="Le Zhang" userId="fc3ab5e0-fc55-4c2b-b58d-b73ad7cbd7d0" providerId="ADAL" clId="{E614B777-5D69-4B46-940E-A50988CF1D9A}" dt="2018-11-16T08:56:20.263" v="6319" actId="1076"/>
          <ac:cxnSpMkLst>
            <pc:docMk/>
            <pc:sldMk cId="3676021344" sldId="2903"/>
            <ac:cxnSpMk id="191" creationId="{F5BD4834-4661-4973-B134-367238A55168}"/>
          </ac:cxnSpMkLst>
        </pc:cxnChg>
        <pc:cxnChg chg="add mod">
          <ac:chgData name="Le Zhang" userId="fc3ab5e0-fc55-4c2b-b58d-b73ad7cbd7d0" providerId="ADAL" clId="{E614B777-5D69-4B46-940E-A50988CF1D9A}" dt="2018-11-16T08:56:20.263" v="6319" actId="1076"/>
          <ac:cxnSpMkLst>
            <pc:docMk/>
            <pc:sldMk cId="3676021344" sldId="2903"/>
            <ac:cxnSpMk id="192" creationId="{D0A03913-ABED-48F6-B5DB-8EBB13502F83}"/>
          </ac:cxnSpMkLst>
        </pc:cxnChg>
        <pc:cxnChg chg="add mod">
          <ac:chgData name="Le Zhang" userId="fc3ab5e0-fc55-4c2b-b58d-b73ad7cbd7d0" providerId="ADAL" clId="{E614B777-5D69-4B46-940E-A50988CF1D9A}" dt="2018-11-16T08:56:20.263" v="6319" actId="1076"/>
          <ac:cxnSpMkLst>
            <pc:docMk/>
            <pc:sldMk cId="3676021344" sldId="2903"/>
            <ac:cxnSpMk id="193" creationId="{B0C7D2D0-0F4D-490D-B009-AF0EC7045C35}"/>
          </ac:cxnSpMkLst>
        </pc:cxnChg>
        <pc:cxnChg chg="add mod ord">
          <ac:chgData name="Le Zhang" userId="fc3ab5e0-fc55-4c2b-b58d-b73ad7cbd7d0" providerId="ADAL" clId="{E614B777-5D69-4B46-940E-A50988CF1D9A}" dt="2018-11-16T08:56:20.263" v="6319" actId="1076"/>
          <ac:cxnSpMkLst>
            <pc:docMk/>
            <pc:sldMk cId="3676021344" sldId="2903"/>
            <ac:cxnSpMk id="195" creationId="{8F0720F4-01B1-4096-9440-21E2A098D312}"/>
          </ac:cxnSpMkLst>
        </pc:cxnChg>
        <pc:cxnChg chg="add mod">
          <ac:chgData name="Le Zhang" userId="fc3ab5e0-fc55-4c2b-b58d-b73ad7cbd7d0" providerId="ADAL" clId="{E614B777-5D69-4B46-940E-A50988CF1D9A}" dt="2018-11-16T08:56:20.263" v="6319" actId="1076"/>
          <ac:cxnSpMkLst>
            <pc:docMk/>
            <pc:sldMk cId="3676021344" sldId="2903"/>
            <ac:cxnSpMk id="202" creationId="{77817332-35AC-471C-8D60-6B0606ADB1BB}"/>
          </ac:cxnSpMkLst>
        </pc:cxnChg>
        <pc:cxnChg chg="add del mod">
          <ac:chgData name="Le Zhang" userId="fc3ab5e0-fc55-4c2b-b58d-b73ad7cbd7d0" providerId="ADAL" clId="{E614B777-5D69-4B46-940E-A50988CF1D9A}" dt="2018-11-16T08:53:51.935" v="6276" actId="478"/>
          <ac:cxnSpMkLst>
            <pc:docMk/>
            <pc:sldMk cId="3676021344" sldId="2903"/>
            <ac:cxnSpMk id="228" creationId="{34A188A6-8EA9-41EC-B02B-B81497728B3C}"/>
          </ac:cxnSpMkLst>
        </pc:cxnChg>
        <pc:cxnChg chg="add del mod">
          <ac:chgData name="Le Zhang" userId="fc3ab5e0-fc55-4c2b-b58d-b73ad7cbd7d0" providerId="ADAL" clId="{E614B777-5D69-4B46-940E-A50988CF1D9A}" dt="2018-11-16T08:53:51.123" v="6275" actId="478"/>
          <ac:cxnSpMkLst>
            <pc:docMk/>
            <pc:sldMk cId="3676021344" sldId="2903"/>
            <ac:cxnSpMk id="231" creationId="{4A2062DC-44F3-4561-BBEB-03A894018A5C}"/>
          </ac:cxnSpMkLst>
        </pc:cxnChg>
      </pc:sldChg>
      <pc:sldChg chg="addSp modSp add ord">
        <pc:chgData name="Le Zhang" userId="fc3ab5e0-fc55-4c2b-b58d-b73ad7cbd7d0" providerId="ADAL" clId="{E614B777-5D69-4B46-940E-A50988CF1D9A}" dt="2018-11-16T02:52:43.220" v="4680" actId="5793"/>
        <pc:sldMkLst>
          <pc:docMk/>
          <pc:sldMk cId="3245006605" sldId="2904"/>
        </pc:sldMkLst>
        <pc:spChg chg="add mod">
          <ac:chgData name="Le Zhang" userId="fc3ab5e0-fc55-4c2b-b58d-b73ad7cbd7d0" providerId="ADAL" clId="{E614B777-5D69-4B46-940E-A50988CF1D9A}" dt="2018-11-16T02:45:00.950" v="4169" actId="20577"/>
          <ac:spMkLst>
            <pc:docMk/>
            <pc:sldMk cId="3245006605" sldId="2904"/>
            <ac:spMk id="3" creationId="{9825B553-E0FF-491A-A02E-372722000430}"/>
          </ac:spMkLst>
        </pc:spChg>
        <pc:spChg chg="add mod">
          <ac:chgData name="Le Zhang" userId="fc3ab5e0-fc55-4c2b-b58d-b73ad7cbd7d0" providerId="ADAL" clId="{E614B777-5D69-4B46-940E-A50988CF1D9A}" dt="2018-11-16T02:52:43.220" v="4680" actId="5793"/>
          <ac:spMkLst>
            <pc:docMk/>
            <pc:sldMk cId="3245006605" sldId="2904"/>
            <ac:spMk id="4" creationId="{9EDA2366-68CD-4B93-A33A-0EC2DD577170}"/>
          </ac:spMkLst>
        </pc:spChg>
      </pc:sldChg>
      <pc:sldChg chg="addSp delSp modSp add modTransition">
        <pc:chgData name="Le Zhang" userId="fc3ab5e0-fc55-4c2b-b58d-b73ad7cbd7d0" providerId="ADAL" clId="{E614B777-5D69-4B46-940E-A50988CF1D9A}" dt="2018-11-16T09:01:24.732" v="6472"/>
        <pc:sldMkLst>
          <pc:docMk/>
          <pc:sldMk cId="206143591" sldId="2905"/>
        </pc:sldMkLst>
        <pc:spChg chg="mod">
          <ac:chgData name="Le Zhang" userId="fc3ab5e0-fc55-4c2b-b58d-b73ad7cbd7d0" providerId="ADAL" clId="{E614B777-5D69-4B46-940E-A50988CF1D9A}" dt="2018-11-16T02:54:45.373" v="4711" actId="20577"/>
          <ac:spMkLst>
            <pc:docMk/>
            <pc:sldMk cId="206143591" sldId="2905"/>
            <ac:spMk id="2" creationId="{9F254E88-370A-4E70-BAD9-318C2E234D70}"/>
          </ac:spMkLst>
        </pc:spChg>
        <pc:spChg chg="mod">
          <ac:chgData name="Le Zhang" userId="fc3ab5e0-fc55-4c2b-b58d-b73ad7cbd7d0" providerId="ADAL" clId="{E614B777-5D69-4B46-940E-A50988CF1D9A}" dt="2018-11-16T02:56:34.430" v="4766" actId="20577"/>
          <ac:spMkLst>
            <pc:docMk/>
            <pc:sldMk cId="206143591" sldId="2905"/>
            <ac:spMk id="3" creationId="{57CD7892-EBB2-4A47-8A17-5AC726758A65}"/>
          </ac:spMkLst>
        </pc:spChg>
        <pc:spChg chg="add mod">
          <ac:chgData name="Le Zhang" userId="fc3ab5e0-fc55-4c2b-b58d-b73ad7cbd7d0" providerId="ADAL" clId="{E614B777-5D69-4B46-940E-A50988CF1D9A}" dt="2018-11-16T02:57:03.739" v="4769" actId="1076"/>
          <ac:spMkLst>
            <pc:docMk/>
            <pc:sldMk cId="206143591" sldId="2905"/>
            <ac:spMk id="5" creationId="{3E53BC24-25FA-4822-B766-5E6654937914}"/>
          </ac:spMkLst>
        </pc:spChg>
        <pc:spChg chg="add mod">
          <ac:chgData name="Le Zhang" userId="fc3ab5e0-fc55-4c2b-b58d-b73ad7cbd7d0" providerId="ADAL" clId="{E614B777-5D69-4B46-940E-A50988CF1D9A}" dt="2018-11-16T03:04:34.671" v="4881" actId="1076"/>
          <ac:spMkLst>
            <pc:docMk/>
            <pc:sldMk cId="206143591" sldId="2905"/>
            <ac:spMk id="12" creationId="{753A31FB-E508-4974-A7FE-E50B35D1D50A}"/>
          </ac:spMkLst>
        </pc:spChg>
        <pc:spChg chg="add mod">
          <ac:chgData name="Le Zhang" userId="fc3ab5e0-fc55-4c2b-b58d-b73ad7cbd7d0" providerId="ADAL" clId="{E614B777-5D69-4B46-940E-A50988CF1D9A}" dt="2018-11-16T03:04:34.671" v="4881" actId="1076"/>
          <ac:spMkLst>
            <pc:docMk/>
            <pc:sldMk cId="206143591" sldId="2905"/>
            <ac:spMk id="13" creationId="{89582FC4-2A20-418C-94EF-7D7EF40CC030}"/>
          </ac:spMkLst>
        </pc:spChg>
        <pc:spChg chg="add mod">
          <ac:chgData name="Le Zhang" userId="fc3ab5e0-fc55-4c2b-b58d-b73ad7cbd7d0" providerId="ADAL" clId="{E614B777-5D69-4B46-940E-A50988CF1D9A}" dt="2018-11-16T03:04:34.671" v="4881" actId="1076"/>
          <ac:spMkLst>
            <pc:docMk/>
            <pc:sldMk cId="206143591" sldId="2905"/>
            <ac:spMk id="14" creationId="{F2B1483E-8B55-4333-BA08-A987C63F7060}"/>
          </ac:spMkLst>
        </pc:spChg>
        <pc:spChg chg="add mod">
          <ac:chgData name="Le Zhang" userId="fc3ab5e0-fc55-4c2b-b58d-b73ad7cbd7d0" providerId="ADAL" clId="{E614B777-5D69-4B46-940E-A50988CF1D9A}" dt="2018-11-16T03:04:34.671" v="4881" actId="1076"/>
          <ac:spMkLst>
            <pc:docMk/>
            <pc:sldMk cId="206143591" sldId="2905"/>
            <ac:spMk id="15" creationId="{D4A9391C-AD54-4B13-AF40-65F5E4D35952}"/>
          </ac:spMkLst>
        </pc:spChg>
        <pc:spChg chg="add mod">
          <ac:chgData name="Le Zhang" userId="fc3ab5e0-fc55-4c2b-b58d-b73ad7cbd7d0" providerId="ADAL" clId="{E614B777-5D69-4B46-940E-A50988CF1D9A}" dt="2018-11-16T03:04:34.671" v="4881" actId="1076"/>
          <ac:spMkLst>
            <pc:docMk/>
            <pc:sldMk cId="206143591" sldId="2905"/>
            <ac:spMk id="16" creationId="{F35AAC09-F517-4165-B4F5-5D9466E96316}"/>
          </ac:spMkLst>
        </pc:spChg>
        <pc:spChg chg="add del mod">
          <ac:chgData name="Le Zhang" userId="fc3ab5e0-fc55-4c2b-b58d-b73ad7cbd7d0" providerId="ADAL" clId="{E614B777-5D69-4B46-940E-A50988CF1D9A}" dt="2018-11-16T03:03:53.533" v="4874" actId="478"/>
          <ac:spMkLst>
            <pc:docMk/>
            <pc:sldMk cId="206143591" sldId="2905"/>
            <ac:spMk id="17" creationId="{55125BA9-82D0-47C8-911E-F3F3F35C52B6}"/>
          </ac:spMkLst>
        </pc:spChg>
        <pc:spChg chg="add mod">
          <ac:chgData name="Le Zhang" userId="fc3ab5e0-fc55-4c2b-b58d-b73ad7cbd7d0" providerId="ADAL" clId="{E614B777-5D69-4B46-940E-A50988CF1D9A}" dt="2018-11-16T03:04:42.759" v="4882" actId="1076"/>
          <ac:spMkLst>
            <pc:docMk/>
            <pc:sldMk cId="206143591" sldId="2905"/>
            <ac:spMk id="22" creationId="{80BD5020-F816-4382-9F91-B03CCBC8CD52}"/>
          </ac:spMkLst>
        </pc:spChg>
        <pc:spChg chg="add mod">
          <ac:chgData name="Le Zhang" userId="fc3ab5e0-fc55-4c2b-b58d-b73ad7cbd7d0" providerId="ADAL" clId="{E614B777-5D69-4B46-940E-A50988CF1D9A}" dt="2018-11-16T03:04:42.759" v="4882" actId="1076"/>
          <ac:spMkLst>
            <pc:docMk/>
            <pc:sldMk cId="206143591" sldId="2905"/>
            <ac:spMk id="23" creationId="{2915D032-19C8-477A-9F1C-938C87F707E7}"/>
          </ac:spMkLst>
        </pc:spChg>
        <pc:spChg chg="add mod">
          <ac:chgData name="Le Zhang" userId="fc3ab5e0-fc55-4c2b-b58d-b73ad7cbd7d0" providerId="ADAL" clId="{E614B777-5D69-4B46-940E-A50988CF1D9A}" dt="2018-11-16T03:04:42.759" v="4882" actId="1076"/>
          <ac:spMkLst>
            <pc:docMk/>
            <pc:sldMk cId="206143591" sldId="2905"/>
            <ac:spMk id="24" creationId="{C1C175CB-7D9A-452D-B1A2-A9542E1252DF}"/>
          </ac:spMkLst>
        </pc:spChg>
        <pc:spChg chg="add mod">
          <ac:chgData name="Le Zhang" userId="fc3ab5e0-fc55-4c2b-b58d-b73ad7cbd7d0" providerId="ADAL" clId="{E614B777-5D69-4B46-940E-A50988CF1D9A}" dt="2018-11-16T03:04:42.759" v="4882" actId="1076"/>
          <ac:spMkLst>
            <pc:docMk/>
            <pc:sldMk cId="206143591" sldId="2905"/>
            <ac:spMk id="25" creationId="{BD975C5C-458A-46F1-8953-796DFB9A74EF}"/>
          </ac:spMkLst>
        </pc:spChg>
        <pc:spChg chg="add del mod">
          <ac:chgData name="Le Zhang" userId="fc3ab5e0-fc55-4c2b-b58d-b73ad7cbd7d0" providerId="ADAL" clId="{E614B777-5D69-4B46-940E-A50988CF1D9A}" dt="2018-11-16T03:04:44.709" v="4883" actId="478"/>
          <ac:spMkLst>
            <pc:docMk/>
            <pc:sldMk cId="206143591" sldId="2905"/>
            <ac:spMk id="26" creationId="{DCA87470-4044-4C94-A2C2-10965F93836B}"/>
          </ac:spMkLst>
        </pc:spChg>
        <pc:spChg chg="add mod">
          <ac:chgData name="Le Zhang" userId="fc3ab5e0-fc55-4c2b-b58d-b73ad7cbd7d0" providerId="ADAL" clId="{E614B777-5D69-4B46-940E-A50988CF1D9A}" dt="2018-11-16T03:05:34.742" v="4887" actId="2085"/>
          <ac:spMkLst>
            <pc:docMk/>
            <pc:sldMk cId="206143591" sldId="2905"/>
            <ac:spMk id="27" creationId="{2088E5F1-F33E-4DE7-B53F-61D3691AEF96}"/>
          </ac:spMkLst>
        </pc:spChg>
        <pc:spChg chg="add mod">
          <ac:chgData name="Le Zhang" userId="fc3ab5e0-fc55-4c2b-b58d-b73ad7cbd7d0" providerId="ADAL" clId="{E614B777-5D69-4B46-940E-A50988CF1D9A}" dt="2018-11-16T03:08:47.706" v="4892"/>
          <ac:spMkLst>
            <pc:docMk/>
            <pc:sldMk cId="206143591" sldId="2905"/>
            <ac:spMk id="28" creationId="{F7BC7BEA-274A-4B58-8002-0A6461207BF0}"/>
          </ac:spMkLst>
        </pc:spChg>
        <pc:spChg chg="add mod">
          <ac:chgData name="Le Zhang" userId="fc3ab5e0-fc55-4c2b-b58d-b73ad7cbd7d0" providerId="ADAL" clId="{E614B777-5D69-4B46-940E-A50988CF1D9A}" dt="2018-11-16T03:09:10.983" v="4896" actId="1076"/>
          <ac:spMkLst>
            <pc:docMk/>
            <pc:sldMk cId="206143591" sldId="2905"/>
            <ac:spMk id="29" creationId="{F0AEC90C-E59D-4F8F-96F0-719B39A6D5B8}"/>
          </ac:spMkLst>
        </pc:spChg>
        <pc:spChg chg="add mod">
          <ac:chgData name="Le Zhang" userId="fc3ab5e0-fc55-4c2b-b58d-b73ad7cbd7d0" providerId="ADAL" clId="{E614B777-5D69-4B46-940E-A50988CF1D9A}" dt="2018-11-16T03:09:35.368" v="4914" actId="20577"/>
          <ac:spMkLst>
            <pc:docMk/>
            <pc:sldMk cId="206143591" sldId="2905"/>
            <ac:spMk id="30" creationId="{B67AE6AC-EE55-4B2F-B26C-0F0EA630C6C0}"/>
          </ac:spMkLst>
        </pc:spChg>
        <pc:spChg chg="add mod">
          <ac:chgData name="Le Zhang" userId="fc3ab5e0-fc55-4c2b-b58d-b73ad7cbd7d0" providerId="ADAL" clId="{E614B777-5D69-4B46-940E-A50988CF1D9A}" dt="2018-11-16T03:09:49.526" v="4918" actId="207"/>
          <ac:spMkLst>
            <pc:docMk/>
            <pc:sldMk cId="206143591" sldId="2905"/>
            <ac:spMk id="31" creationId="{36E569B8-DDB5-4A8D-8D83-62EE40ACC800}"/>
          </ac:spMkLst>
        </pc:spChg>
        <pc:cxnChg chg="add del mod">
          <ac:chgData name="Le Zhang" userId="fc3ab5e0-fc55-4c2b-b58d-b73ad7cbd7d0" providerId="ADAL" clId="{E614B777-5D69-4B46-940E-A50988CF1D9A}" dt="2018-11-16T02:57:33.768" v="4771" actId="478"/>
          <ac:cxnSpMkLst>
            <pc:docMk/>
            <pc:sldMk cId="206143591" sldId="2905"/>
            <ac:cxnSpMk id="7" creationId="{94D2E0B5-7D21-4F95-ADC8-4ECAAB627C10}"/>
          </ac:cxnSpMkLst>
        </pc:cxnChg>
        <pc:cxnChg chg="add mod">
          <ac:chgData name="Le Zhang" userId="fc3ab5e0-fc55-4c2b-b58d-b73ad7cbd7d0" providerId="ADAL" clId="{E614B777-5D69-4B46-940E-A50988CF1D9A}" dt="2018-11-16T03:04:34.671" v="4881" actId="1076"/>
          <ac:cxnSpMkLst>
            <pc:docMk/>
            <pc:sldMk cId="206143591" sldId="2905"/>
            <ac:cxnSpMk id="8" creationId="{57673250-93C5-4B92-A5F2-19E00680CDA8}"/>
          </ac:cxnSpMkLst>
        </pc:cxnChg>
        <pc:cxnChg chg="add mod">
          <ac:chgData name="Le Zhang" userId="fc3ab5e0-fc55-4c2b-b58d-b73ad7cbd7d0" providerId="ADAL" clId="{E614B777-5D69-4B46-940E-A50988CF1D9A}" dt="2018-11-16T03:04:34.671" v="4881" actId="1076"/>
          <ac:cxnSpMkLst>
            <pc:docMk/>
            <pc:sldMk cId="206143591" sldId="2905"/>
            <ac:cxnSpMk id="9" creationId="{80D69A8B-E40E-484F-A527-3F89D5F5718F}"/>
          </ac:cxnSpMkLst>
        </pc:cxnChg>
        <pc:cxnChg chg="add mod">
          <ac:chgData name="Le Zhang" userId="fc3ab5e0-fc55-4c2b-b58d-b73ad7cbd7d0" providerId="ADAL" clId="{E614B777-5D69-4B46-940E-A50988CF1D9A}" dt="2018-11-16T03:04:34.671" v="4881" actId="1076"/>
          <ac:cxnSpMkLst>
            <pc:docMk/>
            <pc:sldMk cId="206143591" sldId="2905"/>
            <ac:cxnSpMk id="10" creationId="{7F5F31DE-4AE1-423E-9187-08CFB76ED100}"/>
          </ac:cxnSpMkLst>
        </pc:cxnChg>
        <pc:cxnChg chg="add mod">
          <ac:chgData name="Le Zhang" userId="fc3ab5e0-fc55-4c2b-b58d-b73ad7cbd7d0" providerId="ADAL" clId="{E614B777-5D69-4B46-940E-A50988CF1D9A}" dt="2018-11-16T03:04:34.671" v="4881" actId="1076"/>
          <ac:cxnSpMkLst>
            <pc:docMk/>
            <pc:sldMk cId="206143591" sldId="2905"/>
            <ac:cxnSpMk id="11" creationId="{9081C712-5FB9-424B-874B-6B763DA898E6}"/>
          </ac:cxnSpMkLst>
        </pc:cxnChg>
        <pc:cxnChg chg="add mod">
          <ac:chgData name="Le Zhang" userId="fc3ab5e0-fc55-4c2b-b58d-b73ad7cbd7d0" providerId="ADAL" clId="{E614B777-5D69-4B46-940E-A50988CF1D9A}" dt="2018-11-16T03:04:42.759" v="4882" actId="1076"/>
          <ac:cxnSpMkLst>
            <pc:docMk/>
            <pc:sldMk cId="206143591" sldId="2905"/>
            <ac:cxnSpMk id="18" creationId="{279A844E-8FC3-464B-B7C9-07110CA78815}"/>
          </ac:cxnSpMkLst>
        </pc:cxnChg>
        <pc:cxnChg chg="add mod">
          <ac:chgData name="Le Zhang" userId="fc3ab5e0-fc55-4c2b-b58d-b73ad7cbd7d0" providerId="ADAL" clId="{E614B777-5D69-4B46-940E-A50988CF1D9A}" dt="2018-11-16T03:04:42.759" v="4882" actId="1076"/>
          <ac:cxnSpMkLst>
            <pc:docMk/>
            <pc:sldMk cId="206143591" sldId="2905"/>
            <ac:cxnSpMk id="19" creationId="{40880E99-AA23-427F-B520-87CFAA1B995F}"/>
          </ac:cxnSpMkLst>
        </pc:cxnChg>
        <pc:cxnChg chg="add mod">
          <ac:chgData name="Le Zhang" userId="fc3ab5e0-fc55-4c2b-b58d-b73ad7cbd7d0" providerId="ADAL" clId="{E614B777-5D69-4B46-940E-A50988CF1D9A}" dt="2018-11-16T03:04:42.759" v="4882" actId="1076"/>
          <ac:cxnSpMkLst>
            <pc:docMk/>
            <pc:sldMk cId="206143591" sldId="2905"/>
            <ac:cxnSpMk id="20" creationId="{234CCF70-528C-4027-B29D-68C59298AD02}"/>
          </ac:cxnSpMkLst>
        </pc:cxnChg>
        <pc:cxnChg chg="add mod">
          <ac:chgData name="Le Zhang" userId="fc3ab5e0-fc55-4c2b-b58d-b73ad7cbd7d0" providerId="ADAL" clId="{E614B777-5D69-4B46-940E-A50988CF1D9A}" dt="2018-11-16T03:04:42.759" v="4882" actId="1076"/>
          <ac:cxnSpMkLst>
            <pc:docMk/>
            <pc:sldMk cId="206143591" sldId="2905"/>
            <ac:cxnSpMk id="21" creationId="{767739C7-611E-4FD1-A2C3-A8D9D679CAA7}"/>
          </ac:cxnSpMkLst>
        </pc:cxnChg>
      </pc:sldChg>
      <pc:sldChg chg="add del">
        <pc:chgData name="Le Zhang" userId="fc3ab5e0-fc55-4c2b-b58d-b73ad7cbd7d0" providerId="ADAL" clId="{E614B777-5D69-4B46-940E-A50988CF1D9A}" dt="2018-11-16T02:52:49.575" v="4682" actId="2696"/>
        <pc:sldMkLst>
          <pc:docMk/>
          <pc:sldMk cId="280066119" sldId="2905"/>
        </pc:sldMkLst>
      </pc:sldChg>
      <pc:sldChg chg="addSp modSp add modTransition">
        <pc:chgData name="Le Zhang" userId="fc3ab5e0-fc55-4c2b-b58d-b73ad7cbd7d0" providerId="ADAL" clId="{E614B777-5D69-4B46-940E-A50988CF1D9A}" dt="2018-11-16T09:01:24.732" v="6472"/>
        <pc:sldMkLst>
          <pc:docMk/>
          <pc:sldMk cId="1195912133" sldId="2906"/>
        </pc:sldMkLst>
        <pc:spChg chg="mod">
          <ac:chgData name="Le Zhang" userId="fc3ab5e0-fc55-4c2b-b58d-b73ad7cbd7d0" providerId="ADAL" clId="{E614B777-5D69-4B46-940E-A50988CF1D9A}" dt="2018-11-16T03:10:15.881" v="4941" actId="20577"/>
          <ac:spMkLst>
            <pc:docMk/>
            <pc:sldMk cId="1195912133" sldId="2906"/>
            <ac:spMk id="2" creationId="{52164840-AC51-4393-A85F-B445B514087A}"/>
          </ac:spMkLst>
        </pc:spChg>
        <pc:spChg chg="mod">
          <ac:chgData name="Le Zhang" userId="fc3ab5e0-fc55-4c2b-b58d-b73ad7cbd7d0" providerId="ADAL" clId="{E614B777-5D69-4B46-940E-A50988CF1D9A}" dt="2018-11-16T03:12:04.838" v="5117" actId="313"/>
          <ac:spMkLst>
            <pc:docMk/>
            <pc:sldMk cId="1195912133" sldId="2906"/>
            <ac:spMk id="3" creationId="{D621F6C7-5618-4BE9-964D-7739009823A5}"/>
          </ac:spMkLst>
        </pc:spChg>
        <pc:spChg chg="add mod">
          <ac:chgData name="Le Zhang" userId="fc3ab5e0-fc55-4c2b-b58d-b73ad7cbd7d0" providerId="ADAL" clId="{E614B777-5D69-4B46-940E-A50988CF1D9A}" dt="2018-11-16T05:39:10.078" v="5325" actId="1076"/>
          <ac:spMkLst>
            <pc:docMk/>
            <pc:sldMk cId="1195912133" sldId="2906"/>
            <ac:spMk id="5" creationId="{CD54B4A0-326B-4465-AF61-29F2059009A7}"/>
          </ac:spMkLst>
        </pc:spChg>
        <pc:spChg chg="add mod">
          <ac:chgData name="Le Zhang" userId="fc3ab5e0-fc55-4c2b-b58d-b73ad7cbd7d0" providerId="ADAL" clId="{E614B777-5D69-4B46-940E-A50988CF1D9A}" dt="2018-11-16T05:39:10.078" v="5325" actId="1076"/>
          <ac:spMkLst>
            <pc:docMk/>
            <pc:sldMk cId="1195912133" sldId="2906"/>
            <ac:spMk id="6" creationId="{C4CAB60C-0B13-49F9-9F7F-3A058FC51DAB}"/>
          </ac:spMkLst>
        </pc:spChg>
        <pc:spChg chg="add mod">
          <ac:chgData name="Le Zhang" userId="fc3ab5e0-fc55-4c2b-b58d-b73ad7cbd7d0" providerId="ADAL" clId="{E614B777-5D69-4B46-940E-A50988CF1D9A}" dt="2018-11-16T05:39:10.078" v="5325" actId="1076"/>
          <ac:spMkLst>
            <pc:docMk/>
            <pc:sldMk cId="1195912133" sldId="2906"/>
            <ac:spMk id="7" creationId="{2F663617-7296-46B0-A1E0-E6A23A3CDC0C}"/>
          </ac:spMkLst>
        </pc:spChg>
        <pc:spChg chg="add mod">
          <ac:chgData name="Le Zhang" userId="fc3ab5e0-fc55-4c2b-b58d-b73ad7cbd7d0" providerId="ADAL" clId="{E614B777-5D69-4B46-940E-A50988CF1D9A}" dt="2018-11-16T05:39:10.078" v="5325" actId="1076"/>
          <ac:spMkLst>
            <pc:docMk/>
            <pc:sldMk cId="1195912133" sldId="2906"/>
            <ac:spMk id="8" creationId="{5CFD4814-0264-4DF5-B04C-F135F55E91D3}"/>
          </ac:spMkLst>
        </pc:spChg>
        <pc:spChg chg="add mod">
          <ac:chgData name="Le Zhang" userId="fc3ab5e0-fc55-4c2b-b58d-b73ad7cbd7d0" providerId="ADAL" clId="{E614B777-5D69-4B46-940E-A50988CF1D9A}" dt="2018-11-16T05:39:26.074" v="5327" actId="207"/>
          <ac:spMkLst>
            <pc:docMk/>
            <pc:sldMk cId="1195912133" sldId="2906"/>
            <ac:spMk id="15" creationId="{F7A53F0E-E5DD-4D18-82DF-34AC8D1E3FEB}"/>
          </ac:spMkLst>
        </pc:spChg>
        <pc:spChg chg="add mod">
          <ac:chgData name="Le Zhang" userId="fc3ab5e0-fc55-4c2b-b58d-b73ad7cbd7d0" providerId="ADAL" clId="{E614B777-5D69-4B46-940E-A50988CF1D9A}" dt="2018-11-16T05:39:36.597" v="5329" actId="1076"/>
          <ac:spMkLst>
            <pc:docMk/>
            <pc:sldMk cId="1195912133" sldId="2906"/>
            <ac:spMk id="16" creationId="{5839CB58-1B25-43C9-A757-EDA7D287D1EE}"/>
          </ac:spMkLst>
        </pc:spChg>
        <pc:spChg chg="add mod">
          <ac:chgData name="Le Zhang" userId="fc3ab5e0-fc55-4c2b-b58d-b73ad7cbd7d0" providerId="ADAL" clId="{E614B777-5D69-4B46-940E-A50988CF1D9A}" dt="2018-11-16T05:39:26.074" v="5327" actId="207"/>
          <ac:spMkLst>
            <pc:docMk/>
            <pc:sldMk cId="1195912133" sldId="2906"/>
            <ac:spMk id="17" creationId="{5849C115-BD7A-40FE-910A-E7135DBAC6A9}"/>
          </ac:spMkLst>
        </pc:spChg>
        <pc:cxnChg chg="add mod">
          <ac:chgData name="Le Zhang" userId="fc3ab5e0-fc55-4c2b-b58d-b73ad7cbd7d0" providerId="ADAL" clId="{E614B777-5D69-4B46-940E-A50988CF1D9A}" dt="2018-11-16T05:39:10.078" v="5325" actId="1076"/>
          <ac:cxnSpMkLst>
            <pc:docMk/>
            <pc:sldMk cId="1195912133" sldId="2906"/>
            <ac:cxnSpMk id="9" creationId="{6F067E2D-E941-4251-B90B-E523E510DFAC}"/>
          </ac:cxnSpMkLst>
        </pc:cxnChg>
        <pc:cxnChg chg="add mod">
          <ac:chgData name="Le Zhang" userId="fc3ab5e0-fc55-4c2b-b58d-b73ad7cbd7d0" providerId="ADAL" clId="{E614B777-5D69-4B46-940E-A50988CF1D9A}" dt="2018-11-16T05:39:10.078" v="5325" actId="1076"/>
          <ac:cxnSpMkLst>
            <pc:docMk/>
            <pc:sldMk cId="1195912133" sldId="2906"/>
            <ac:cxnSpMk id="10" creationId="{680C3315-717E-460F-8908-6C7918171E7B}"/>
          </ac:cxnSpMkLst>
        </pc:cxnChg>
        <pc:cxnChg chg="add mod">
          <ac:chgData name="Le Zhang" userId="fc3ab5e0-fc55-4c2b-b58d-b73ad7cbd7d0" providerId="ADAL" clId="{E614B777-5D69-4B46-940E-A50988CF1D9A}" dt="2018-11-16T05:39:10.078" v="5325" actId="1076"/>
          <ac:cxnSpMkLst>
            <pc:docMk/>
            <pc:sldMk cId="1195912133" sldId="2906"/>
            <ac:cxnSpMk id="11" creationId="{C501CE1D-1124-4AF4-B231-29A926B40FFD}"/>
          </ac:cxnSpMkLst>
        </pc:cxnChg>
        <pc:cxnChg chg="add mod">
          <ac:chgData name="Le Zhang" userId="fc3ab5e0-fc55-4c2b-b58d-b73ad7cbd7d0" providerId="ADAL" clId="{E614B777-5D69-4B46-940E-A50988CF1D9A}" dt="2018-11-16T05:39:16.941" v="5326" actId="208"/>
          <ac:cxnSpMkLst>
            <pc:docMk/>
            <pc:sldMk cId="1195912133" sldId="2906"/>
            <ac:cxnSpMk id="12" creationId="{818258D5-0B39-439B-A965-85A7F717CE51}"/>
          </ac:cxnSpMkLst>
        </pc:cxnChg>
        <pc:cxnChg chg="add mod">
          <ac:chgData name="Le Zhang" userId="fc3ab5e0-fc55-4c2b-b58d-b73ad7cbd7d0" providerId="ADAL" clId="{E614B777-5D69-4B46-940E-A50988CF1D9A}" dt="2018-11-16T05:39:16.941" v="5326" actId="208"/>
          <ac:cxnSpMkLst>
            <pc:docMk/>
            <pc:sldMk cId="1195912133" sldId="2906"/>
            <ac:cxnSpMk id="13" creationId="{295B1A57-7713-4948-B7DD-FF8694789476}"/>
          </ac:cxnSpMkLst>
        </pc:cxnChg>
        <pc:cxnChg chg="add mod">
          <ac:chgData name="Le Zhang" userId="fc3ab5e0-fc55-4c2b-b58d-b73ad7cbd7d0" providerId="ADAL" clId="{E614B777-5D69-4B46-940E-A50988CF1D9A}" dt="2018-11-16T05:39:16.941" v="5326" actId="208"/>
          <ac:cxnSpMkLst>
            <pc:docMk/>
            <pc:sldMk cId="1195912133" sldId="2906"/>
            <ac:cxnSpMk id="14" creationId="{0ADAEC5C-F045-48DA-844D-74C19A52DFEB}"/>
          </ac:cxnSpMkLst>
        </pc:cxnChg>
      </pc:sldChg>
      <pc:sldChg chg="addSp modSp add modTransition">
        <pc:chgData name="Le Zhang" userId="fc3ab5e0-fc55-4c2b-b58d-b73ad7cbd7d0" providerId="ADAL" clId="{E614B777-5D69-4B46-940E-A50988CF1D9A}" dt="2018-11-16T09:01:24.732" v="6472"/>
        <pc:sldMkLst>
          <pc:docMk/>
          <pc:sldMk cId="417954347" sldId="2907"/>
        </pc:sldMkLst>
        <pc:spChg chg="mod">
          <ac:chgData name="Le Zhang" userId="fc3ab5e0-fc55-4c2b-b58d-b73ad7cbd7d0" providerId="ADAL" clId="{E614B777-5D69-4B46-940E-A50988CF1D9A}" dt="2018-11-16T03:35:24.503" v="5120"/>
          <ac:spMkLst>
            <pc:docMk/>
            <pc:sldMk cId="417954347" sldId="2907"/>
            <ac:spMk id="2" creationId="{EB210F05-B57E-45B5-BE3A-8E9168CBC66E}"/>
          </ac:spMkLst>
        </pc:spChg>
        <pc:spChg chg="mod">
          <ac:chgData name="Le Zhang" userId="fc3ab5e0-fc55-4c2b-b58d-b73ad7cbd7d0" providerId="ADAL" clId="{E614B777-5D69-4B46-940E-A50988CF1D9A}" dt="2018-11-16T05:40:22.333" v="5384" actId="313"/>
          <ac:spMkLst>
            <pc:docMk/>
            <pc:sldMk cId="417954347" sldId="2907"/>
            <ac:spMk id="3" creationId="{4192F4CD-BA42-4331-8271-3855713E08EC}"/>
          </ac:spMkLst>
        </pc:spChg>
        <pc:spChg chg="add">
          <ac:chgData name="Le Zhang" userId="fc3ab5e0-fc55-4c2b-b58d-b73ad7cbd7d0" providerId="ADAL" clId="{E614B777-5D69-4B46-940E-A50988CF1D9A}" dt="2018-11-16T05:44:03.018" v="5390"/>
          <ac:spMkLst>
            <pc:docMk/>
            <pc:sldMk cId="417954347" sldId="2907"/>
            <ac:spMk id="6" creationId="{4E4FAA43-E2BB-4BE0-B88B-331E73B5A942}"/>
          </ac:spMkLst>
        </pc:spChg>
        <pc:picChg chg="add mod modCrop">
          <ac:chgData name="Le Zhang" userId="fc3ab5e0-fc55-4c2b-b58d-b73ad7cbd7d0" providerId="ADAL" clId="{E614B777-5D69-4B46-940E-A50988CF1D9A}" dt="2018-11-16T05:45:27.126" v="5393" actId="1076"/>
          <ac:picMkLst>
            <pc:docMk/>
            <pc:sldMk cId="417954347" sldId="2907"/>
            <ac:picMk id="5" creationId="{70EEC8E7-B15B-428A-BF1E-7F25F379D1B6}"/>
          </ac:picMkLst>
        </pc:picChg>
      </pc:sldChg>
      <pc:sldChg chg="addSp modSp add">
        <pc:chgData name="Le Zhang" userId="fc3ab5e0-fc55-4c2b-b58d-b73ad7cbd7d0" providerId="ADAL" clId="{E614B777-5D69-4B46-940E-A50988CF1D9A}" dt="2018-11-16T09:00:12.772" v="6468" actId="113"/>
        <pc:sldMkLst>
          <pc:docMk/>
          <pc:sldMk cId="3983405970" sldId="2908"/>
        </pc:sldMkLst>
        <pc:spChg chg="add mod">
          <ac:chgData name="Le Zhang" userId="fc3ab5e0-fc55-4c2b-b58d-b73ad7cbd7d0" providerId="ADAL" clId="{E614B777-5D69-4B46-940E-A50988CF1D9A}" dt="2018-11-16T09:00:12.772" v="6468" actId="113"/>
          <ac:spMkLst>
            <pc:docMk/>
            <pc:sldMk cId="3983405970" sldId="2908"/>
            <ac:spMk id="2" creationId="{6A5B04F6-11B7-4878-AE7A-9EAFC6C6FA7E}"/>
          </ac:spMkLst>
        </pc:spChg>
        <pc:spChg chg="add mod">
          <ac:chgData name="Le Zhang" userId="fc3ab5e0-fc55-4c2b-b58d-b73ad7cbd7d0" providerId="ADAL" clId="{E614B777-5D69-4B46-940E-A50988CF1D9A}" dt="2018-11-16T08:59:56.714" v="6463" actId="1076"/>
          <ac:spMkLst>
            <pc:docMk/>
            <pc:sldMk cId="3983405970" sldId="2908"/>
            <ac:spMk id="3" creationId="{B9D45462-6824-4F62-94A1-AB2E4E14DC84}"/>
          </ac:spMkLst>
        </pc:spChg>
      </pc:sldChg>
      <pc:sldMasterChg chg="delSldLayout">
        <pc:chgData name="Le Zhang" userId="fc3ab5e0-fc55-4c2b-b58d-b73ad7cbd7d0" providerId="ADAL" clId="{E614B777-5D69-4B46-940E-A50988CF1D9A}" dt="2018-11-05T12:26:58.048" v="1" actId="2696"/>
        <pc:sldMasterMkLst>
          <pc:docMk/>
          <pc:sldMasterMk cId="3041255165" sldId="2147485017"/>
        </pc:sldMasterMkLst>
        <pc:sldLayoutChg chg="del">
          <pc:chgData name="Le Zhang" userId="fc3ab5e0-fc55-4c2b-b58d-b73ad7cbd7d0" providerId="ADAL" clId="{E614B777-5D69-4B46-940E-A50988CF1D9A}" dt="2018-11-05T12:26:58.048" v="1" actId="2696"/>
          <pc:sldLayoutMkLst>
            <pc:docMk/>
            <pc:sldMasterMk cId="3041255165" sldId="2147485017"/>
            <pc:sldLayoutMk cId="193062704" sldId="2147485018"/>
          </pc:sldLayoutMkLst>
        </pc:sldLayoutChg>
      </pc:sldMasterChg>
      <pc:sldMasterChg chg="delSldLayout modSldLayout">
        <pc:chgData name="Le Zhang" userId="fc3ab5e0-fc55-4c2b-b58d-b73ad7cbd7d0" providerId="ADAL" clId="{E614B777-5D69-4B46-940E-A50988CF1D9A}" dt="2018-11-16T09:00:05.594" v="6465" actId="2696"/>
        <pc:sldMasterMkLst>
          <pc:docMk/>
          <pc:sldMasterMk cId="427892540" sldId="2147485033"/>
        </pc:sldMasterMkLst>
        <pc:sldLayoutChg chg="delSp">
          <pc:chgData name="Le Zhang" userId="fc3ab5e0-fc55-4c2b-b58d-b73ad7cbd7d0" providerId="ADAL" clId="{E614B777-5D69-4B46-940E-A50988CF1D9A}" dt="2018-11-16T08:58:48.063" v="6398" actId="478"/>
          <pc:sldLayoutMkLst>
            <pc:docMk/>
            <pc:sldMasterMk cId="427892540" sldId="2147485033"/>
            <pc:sldLayoutMk cId="1555049022" sldId="2147485034"/>
          </pc:sldLayoutMkLst>
          <pc:picChg chg="del">
            <ac:chgData name="Le Zhang" userId="fc3ab5e0-fc55-4c2b-b58d-b73ad7cbd7d0" providerId="ADAL" clId="{E614B777-5D69-4B46-940E-A50988CF1D9A}" dt="2018-11-16T08:58:48.063" v="6398" actId="478"/>
            <ac:picMkLst>
              <pc:docMk/>
              <pc:sldMasterMk cId="427892540" sldId="2147485033"/>
              <pc:sldLayoutMk cId="1555049022" sldId="2147485034"/>
              <ac:picMk id="17" creationId="{00000000-0000-0000-0000-000000000000}"/>
            </ac:picMkLst>
          </pc:picChg>
        </pc:sldLayoutChg>
        <pc:sldLayoutChg chg="delSp del">
          <pc:chgData name="Le Zhang" userId="fc3ab5e0-fc55-4c2b-b58d-b73ad7cbd7d0" providerId="ADAL" clId="{E614B777-5D69-4B46-940E-A50988CF1D9A}" dt="2018-11-16T09:00:05.594" v="6465" actId="2696"/>
          <pc:sldLayoutMkLst>
            <pc:docMk/>
            <pc:sldMasterMk cId="427892540" sldId="2147485033"/>
            <pc:sldLayoutMk cId="623249816" sldId="2147485052"/>
          </pc:sldLayoutMkLst>
          <pc:picChg chg="del">
            <ac:chgData name="Le Zhang" userId="fc3ab5e0-fc55-4c2b-b58d-b73ad7cbd7d0" providerId="ADAL" clId="{E614B777-5D69-4B46-940E-A50988CF1D9A}" dt="2018-11-16T08:59:03.105" v="6399" actId="478"/>
            <ac:picMkLst>
              <pc:docMk/>
              <pc:sldMasterMk cId="427892540" sldId="2147485033"/>
              <pc:sldLayoutMk cId="623249816" sldId="2147485052"/>
              <ac:picMk id="3" creationId="{00000000-0000-0000-0000-000000000000}"/>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1D0CB2F-F0BF-435A-A27A-2EC15087F634}" type="datetime8">
              <a:rPr lang="en-US" smtClean="0">
                <a:latin typeface="Segoe UI" pitchFamily="34" charset="0"/>
              </a:rPr>
              <a:t>8/29/2019 5:09 PM</a:t>
            </a:fld>
            <a:endParaRPr lang="en-US">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18B56EA-E28F-4F92-9F16-7A6F2501B303}" type="datetime8">
              <a:rPr lang="en-US" smtClean="0"/>
              <a:t>8/29/2019 5:09 PM</a:t>
            </a:fld>
            <a:endParaRPr 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8/29/2019 5:09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366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a:solidFill>
                  <a:schemeClr val="tx1"/>
                </a:solidFill>
                <a:effectLst/>
                <a:latin typeface="+mn-lt"/>
                <a:ea typeface="+mn-ea"/>
                <a:cs typeface="+mn-cs"/>
              </a:rPr>
              <a:t>The AI transformation </a:t>
            </a:r>
            <a:endParaRPr lang="en-US" sz="1200" kern="1200">
              <a:solidFill>
                <a:schemeClr val="tx1"/>
              </a:solidFill>
              <a:effectLst/>
              <a:latin typeface="+mn-lt"/>
              <a:ea typeface="+mn-ea"/>
              <a:cs typeface="+mn-cs"/>
            </a:endParaRPr>
          </a:p>
          <a:p>
            <a:r>
              <a:rPr lang="en-US" sz="1200" i="1" kern="1200">
                <a:solidFill>
                  <a:schemeClr val="tx1"/>
                </a:solidFill>
                <a:effectLst/>
                <a:latin typeface="+mn-lt"/>
                <a:ea typeface="+mn-ea"/>
                <a:cs typeface="+mn-cs"/>
              </a:rPr>
              <a:t>Making AI real for customers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How does AI help you? How can you use AI to enable your business today? We have 3 core scenarios that our customers are using today to transform their businesses with AI. </a:t>
            </a:r>
          </a:p>
          <a:p>
            <a:r>
              <a:rPr lang="en-US" sz="1200" b="1" kern="1200">
                <a:solidFill>
                  <a:schemeClr val="tx1"/>
                </a:solidFill>
                <a:effectLst/>
                <a:latin typeface="+mn-lt"/>
                <a:ea typeface="+mn-ea"/>
                <a:cs typeface="+mn-cs"/>
              </a:rPr>
              <a:t>First</a:t>
            </a:r>
            <a:r>
              <a:rPr lang="en-US" sz="1200" kern="1200">
                <a:solidFill>
                  <a:schemeClr val="tx1"/>
                </a:solidFill>
                <a:effectLst/>
                <a:latin typeface="+mn-lt"/>
                <a:ea typeface="+mn-ea"/>
                <a:cs typeface="+mn-cs"/>
              </a:rPr>
              <a:t>, we have conversational or digital agents. By 2025, 95% of customer interactions will take place via bots. Bots are a crucial customer engagement tool to build customer loyalty and a competitive advantage for businesses. </a:t>
            </a:r>
          </a:p>
          <a:p>
            <a:r>
              <a:rPr lang="en-US" sz="1200" b="1" kern="1200">
                <a:solidFill>
                  <a:schemeClr val="tx1"/>
                </a:solidFill>
                <a:effectLst/>
                <a:latin typeface="+mn-lt"/>
                <a:ea typeface="+mn-ea"/>
                <a:cs typeface="+mn-cs"/>
              </a:rPr>
              <a:t>Second</a:t>
            </a:r>
            <a:r>
              <a:rPr lang="en-US" sz="1200" kern="1200">
                <a:solidFill>
                  <a:schemeClr val="tx1"/>
                </a:solidFill>
                <a:effectLst/>
                <a:latin typeface="+mn-lt"/>
                <a:ea typeface="+mn-ea"/>
                <a:cs typeface="+mn-cs"/>
              </a:rPr>
              <a:t>, we have intelligent apps. Intelligent Apps is about the massive shift around developers and enterprises creating the business apps of the future built around intelligence and data. 75% of apps will be infused with AI by end of 2018.</a:t>
            </a:r>
          </a:p>
          <a:p>
            <a:r>
              <a:rPr lang="en-US" sz="1200" kern="1200">
                <a:solidFill>
                  <a:schemeClr val="tx1"/>
                </a:solidFill>
                <a:effectLst/>
                <a:latin typeface="+mn-lt"/>
                <a:ea typeface="+mn-ea"/>
                <a:cs typeface="+mn-cs"/>
              </a:rPr>
              <a:t>Third is about transforming core business processes with AI. Every business process in every industry will be transformed by AI. Just as software became the key competitive advantage for companies across industries – the use of AI to get smarter, more agile, and get to market faster will be critical.</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481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a:solidFill>
                  <a:schemeClr val="tx1"/>
                </a:solidFill>
                <a:effectLst/>
                <a:latin typeface="+mn-lt"/>
                <a:ea typeface="+mn-ea"/>
                <a:cs typeface="+mn-cs"/>
              </a:rPr>
              <a:t>The AI transformation </a:t>
            </a:r>
            <a:endParaRPr lang="en-US" sz="1200" kern="1200">
              <a:solidFill>
                <a:schemeClr val="tx1"/>
              </a:solidFill>
              <a:effectLst/>
              <a:latin typeface="+mn-lt"/>
              <a:ea typeface="+mn-ea"/>
              <a:cs typeface="+mn-cs"/>
            </a:endParaRPr>
          </a:p>
          <a:p>
            <a:r>
              <a:rPr lang="en-US" sz="1200" i="1" kern="1200">
                <a:solidFill>
                  <a:schemeClr val="tx1"/>
                </a:solidFill>
                <a:effectLst/>
                <a:latin typeface="+mn-lt"/>
                <a:ea typeface="+mn-ea"/>
                <a:cs typeface="+mn-cs"/>
              </a:rPr>
              <a:t>Making AI real for customers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How does AI help you? How can you use AI to enable your business today? We have 3 core scenarios that our customers are using today to transform their businesses with AI. </a:t>
            </a:r>
          </a:p>
          <a:p>
            <a:r>
              <a:rPr lang="en-US" sz="1200" b="1" kern="1200">
                <a:solidFill>
                  <a:schemeClr val="tx1"/>
                </a:solidFill>
                <a:effectLst/>
                <a:latin typeface="+mn-lt"/>
                <a:ea typeface="+mn-ea"/>
                <a:cs typeface="+mn-cs"/>
              </a:rPr>
              <a:t>First</a:t>
            </a:r>
            <a:r>
              <a:rPr lang="en-US" sz="1200" kern="1200">
                <a:solidFill>
                  <a:schemeClr val="tx1"/>
                </a:solidFill>
                <a:effectLst/>
                <a:latin typeface="+mn-lt"/>
                <a:ea typeface="+mn-ea"/>
                <a:cs typeface="+mn-cs"/>
              </a:rPr>
              <a:t>, we have conversational or digital agents. By 2025, 95% of customer interactions will take place via bots. Bots are a crucial customer engagement tool to build customer loyalty and a competitive advantage for businesses. </a:t>
            </a:r>
          </a:p>
          <a:p>
            <a:r>
              <a:rPr lang="en-US" sz="1200" b="1" kern="1200">
                <a:solidFill>
                  <a:schemeClr val="tx1"/>
                </a:solidFill>
                <a:effectLst/>
                <a:latin typeface="+mn-lt"/>
                <a:ea typeface="+mn-ea"/>
                <a:cs typeface="+mn-cs"/>
              </a:rPr>
              <a:t>Second</a:t>
            </a:r>
            <a:r>
              <a:rPr lang="en-US" sz="1200" kern="1200">
                <a:solidFill>
                  <a:schemeClr val="tx1"/>
                </a:solidFill>
                <a:effectLst/>
                <a:latin typeface="+mn-lt"/>
                <a:ea typeface="+mn-ea"/>
                <a:cs typeface="+mn-cs"/>
              </a:rPr>
              <a:t>, we have intelligent apps. Intelligent Apps is about the massive shift around developers and enterprises creating the business apps of the future built around intelligence and data. 75% of apps will be infused with AI by end of 2018.</a:t>
            </a:r>
          </a:p>
          <a:p>
            <a:r>
              <a:rPr lang="en-US" sz="1200" kern="1200">
                <a:solidFill>
                  <a:schemeClr val="tx1"/>
                </a:solidFill>
                <a:effectLst/>
                <a:latin typeface="+mn-lt"/>
                <a:ea typeface="+mn-ea"/>
                <a:cs typeface="+mn-cs"/>
              </a:rPr>
              <a:t>Third is about transforming core business processes with AI. Every business process in every industry will be transformed by AI. Just as software became the key competitive advantage for companies across industries – the use of AI to get smarter, more agile, and get to market faster will be critical.</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6585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problem of sparsity and non-convex. </a:t>
            </a:r>
            <a:r>
              <a:rPr lang="en-US" dirty="0" err="1"/>
              <a:t>Softmax</a:t>
            </a:r>
            <a:r>
              <a:rPr lang="en-US" dirty="0"/>
              <a:t> for multinomial case of RBM. The typical construction of RBM is binomial. </a:t>
            </a:r>
          </a:p>
          <a:p>
            <a:r>
              <a:rPr lang="en-US" dirty="0"/>
              <a:t>Each user one RBM with M </a:t>
            </a:r>
            <a:r>
              <a:rPr lang="en-US" dirty="0" err="1"/>
              <a:t>softmax</a:t>
            </a:r>
            <a:r>
              <a:rPr lang="en-US" dirty="0"/>
              <a:t> units connected to a set of binary hidden units. The RBM is to use conditional multinomial distribution to model probability of a </a:t>
            </a:r>
            <a:r>
              <a:rPr lang="en-US" dirty="0" err="1"/>
              <a:t>softmax</a:t>
            </a:r>
            <a:r>
              <a:rPr lang="en-US" dirty="0"/>
              <a:t> output given the condition of hidden layer user features. </a:t>
            </a:r>
          </a:p>
        </p:txBody>
      </p:sp>
      <p:sp>
        <p:nvSpPr>
          <p:cNvPr id="4" name="Slide Number Placeholder 3"/>
          <p:cNvSpPr>
            <a:spLocks noGrp="1"/>
          </p:cNvSpPr>
          <p:nvPr>
            <p:ph type="sldNum" sz="quarter" idx="5"/>
          </p:nvPr>
        </p:nvSpPr>
        <p:spPr/>
        <p:txBody>
          <a:bodyPr/>
          <a:lstStyle/>
          <a:p>
            <a:fld id="{C3D79A28-0D9D-CA44-B045-BBA29A54C707}" type="slidenum">
              <a:rPr lang="en-US" smtClean="0"/>
              <a:t>17</a:t>
            </a:fld>
            <a:endParaRPr lang="en-US"/>
          </a:p>
        </p:txBody>
      </p:sp>
    </p:spTree>
    <p:extLst>
      <p:ext uri="{BB962C8B-B14F-4D97-AF65-F5344CB8AC3E}">
        <p14:creationId xmlns:p14="http://schemas.microsoft.com/office/powerpoint/2010/main" val="1191831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Large-scale recommendation &amp; ranking system – logistic regression is used because it is simple, explainable, and scalable</a:t>
            </a:r>
          </a:p>
          <a:p>
            <a:r>
              <a:rPr lang="en-US" dirty="0"/>
              <a:t>Wide part – generalization. Cross-product transformation; add non-linearity to the feature modeling</a:t>
            </a:r>
          </a:p>
          <a:p>
            <a:r>
              <a:rPr lang="en-US" dirty="0"/>
              <a:t>Deep part – memorization. Learning high-d inputs (via low dimensional embeddings)</a:t>
            </a:r>
          </a:p>
        </p:txBody>
      </p:sp>
      <p:sp>
        <p:nvSpPr>
          <p:cNvPr id="4" name="Slide Number Placeholder 3"/>
          <p:cNvSpPr>
            <a:spLocks noGrp="1"/>
          </p:cNvSpPr>
          <p:nvPr>
            <p:ph type="sldNum" sz="quarter" idx="5"/>
          </p:nvPr>
        </p:nvSpPr>
        <p:spPr/>
        <p:txBody>
          <a:bodyPr/>
          <a:lstStyle/>
          <a:p>
            <a:fld id="{C3D79A28-0D9D-CA44-B045-BBA29A54C707}" type="slidenum">
              <a:rPr lang="en-US" smtClean="0"/>
              <a:t>21</a:t>
            </a:fld>
            <a:endParaRPr lang="en-US"/>
          </a:p>
        </p:txBody>
      </p:sp>
    </p:spTree>
    <p:extLst>
      <p:ext uri="{BB962C8B-B14F-4D97-AF65-F5344CB8AC3E}">
        <p14:creationId xmlns:p14="http://schemas.microsoft.com/office/powerpoint/2010/main" val="3155309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133071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68440" y="3207651"/>
            <a:ext cx="3354447" cy="718469"/>
          </a:xfrm>
          <a:prstGeom prst="rect">
            <a:avLst/>
          </a:prstGeom>
        </p:spPr>
      </p:pic>
      <p:sp>
        <p:nvSpPr>
          <p:cNvPr id="4" name="TextBox 3"/>
          <p:cNvSpPr txBox="1">
            <a:spLocks noChangeArrowheads="1"/>
          </p:cNvSpPr>
          <p:nvPr userDrawn="1"/>
        </p:nvSpPr>
        <p:spPr bwMode="auto">
          <a:xfrm>
            <a:off x="271464" y="5935319"/>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28" tIns="146264" rIns="182828" bIns="14626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505" fontAlgn="base">
              <a:lnSpc>
                <a:spcPts val="1198"/>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505" fontAlgn="base">
              <a:lnSpc>
                <a:spcPts val="1198"/>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505" fontAlgn="base">
              <a:lnSpc>
                <a:spcPts val="1198"/>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505" fontAlgn="base">
              <a:lnSpc>
                <a:spcPts val="1198"/>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371619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0C94F-1259-450E-A2FB-CDFA658718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DA7F0F-005A-4E77-8820-BDC7F0FE8BB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B5BA4-0228-46E6-AEBC-8073409C91D2}"/>
              </a:ext>
            </a:extLst>
          </p:cNvPr>
          <p:cNvSpPr>
            <a:spLocks noGrp="1"/>
          </p:cNvSpPr>
          <p:nvPr>
            <p:ph type="dt" sz="half" idx="10"/>
          </p:nvPr>
        </p:nvSpPr>
        <p:spPr/>
        <p:txBody>
          <a:bodyPr/>
          <a:lstStyle/>
          <a:p>
            <a:fld id="{161E683B-D0BA-4AEA-A692-3BC8AF04B1B6}" type="datetimeFigureOut">
              <a:rPr lang="en-US" smtClean="0"/>
              <a:t>8/29/2019</a:t>
            </a:fld>
            <a:endParaRPr lang="en-US"/>
          </a:p>
        </p:txBody>
      </p:sp>
      <p:sp>
        <p:nvSpPr>
          <p:cNvPr id="5" name="Footer Placeholder 4">
            <a:extLst>
              <a:ext uri="{FF2B5EF4-FFF2-40B4-BE49-F238E27FC236}">
                <a16:creationId xmlns:a16="http://schemas.microsoft.com/office/drawing/2014/main" id="{2FFF1D5E-E4CA-48F3-B8F9-7308E937B5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958700-C8C7-4830-9388-9CF476063250}"/>
              </a:ext>
            </a:extLst>
          </p:cNvPr>
          <p:cNvSpPr>
            <a:spLocks noGrp="1"/>
          </p:cNvSpPr>
          <p:nvPr>
            <p:ph type="sldNum" sz="quarter" idx="12"/>
          </p:nvPr>
        </p:nvSpPr>
        <p:spPr/>
        <p:txBody>
          <a:bodyPr/>
          <a:lstStyle/>
          <a:p>
            <a:fld id="{FEDA0736-1E34-444F-9E1E-0A0E5280D310}" type="slidenum">
              <a:rPr lang="en-US" smtClean="0"/>
              <a:t>‹#›</a:t>
            </a:fld>
            <a:endParaRPr lang="en-US"/>
          </a:p>
        </p:txBody>
      </p:sp>
    </p:spTree>
    <p:extLst>
      <p:ext uri="{BB962C8B-B14F-4D97-AF65-F5344CB8AC3E}">
        <p14:creationId xmlns:p14="http://schemas.microsoft.com/office/powerpoint/2010/main" val="1581120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16F410-0753-4747-9E9E-6AA580FEAFE6}"/>
              </a:ext>
            </a:extLst>
          </p:cNvPr>
          <p:cNvSpPr>
            <a:spLocks noGrp="1"/>
          </p:cNvSpPr>
          <p:nvPr>
            <p:ph type="dt" sz="half" idx="10"/>
          </p:nvPr>
        </p:nvSpPr>
        <p:spPr/>
        <p:txBody>
          <a:bodyPr/>
          <a:lstStyle/>
          <a:p>
            <a:fld id="{177B7EDD-5412-44E2-82D5-8DB2C1DDD529}" type="datetimeFigureOut">
              <a:rPr lang="en-AU" smtClean="0"/>
              <a:t>29/08/2019</a:t>
            </a:fld>
            <a:endParaRPr lang="en-AU"/>
          </a:p>
        </p:txBody>
      </p:sp>
      <p:sp>
        <p:nvSpPr>
          <p:cNvPr id="3" name="Footer Placeholder 2">
            <a:extLst>
              <a:ext uri="{FF2B5EF4-FFF2-40B4-BE49-F238E27FC236}">
                <a16:creationId xmlns:a16="http://schemas.microsoft.com/office/drawing/2014/main" id="{638CB8DB-2ED0-4F38-B846-9C99C362D248}"/>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B0F8773-3640-4975-9606-1FC29E4E5D8A}"/>
              </a:ext>
            </a:extLst>
          </p:cNvPr>
          <p:cNvSpPr>
            <a:spLocks noGrp="1"/>
          </p:cNvSpPr>
          <p:nvPr>
            <p:ph type="sldNum" sz="quarter" idx="12"/>
          </p:nvPr>
        </p:nvSpPr>
        <p:spPr/>
        <p:txBody>
          <a:bodyPr/>
          <a:lstStyle/>
          <a:p>
            <a:fld id="{F8129C57-88C5-406A-BD9B-A9B09AE07C49}" type="slidenum">
              <a:rPr lang="en-AU" smtClean="0"/>
              <a:t>‹#›</a:t>
            </a:fld>
            <a:endParaRPr lang="en-AU"/>
          </a:p>
        </p:txBody>
      </p:sp>
    </p:spTree>
    <p:extLst>
      <p:ext uri="{BB962C8B-B14F-4D97-AF65-F5344CB8AC3E}">
        <p14:creationId xmlns:p14="http://schemas.microsoft.com/office/powerpoint/2010/main" val="1625068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7"/>
          </a:xfrm>
          <a:prstGeom prst="rect">
            <a:avLst/>
          </a:prstGeom>
        </p:spPr>
      </p:pic>
      <p:sp>
        <p:nvSpPr>
          <p:cNvPr id="4" name="Rectangle 3"/>
          <p:cNvSpPr/>
          <p:nvPr userDrawn="1"/>
        </p:nvSpPr>
        <p:spPr bwMode="auto">
          <a:xfrm>
            <a:off x="1" y="0"/>
            <a:ext cx="11970326" cy="6994525"/>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63951" y="2088065"/>
            <a:ext cx="11908574" cy="1807811"/>
          </a:xfrm>
          <a:noFill/>
        </p:spPr>
        <p:txBody>
          <a:bodyPr vert="horz" wrap="square" lIns="146304" tIns="91440" rIns="146304" bIns="0" rtlCol="0" anchor="b" anchorCtr="0">
            <a:noAutofit/>
          </a:bodyPr>
          <a:lstStyle>
            <a:lvl1pPr>
              <a:defRPr lang="en-US" sz="6599" spc="-100"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63951" y="3905403"/>
            <a:ext cx="11908574" cy="638008"/>
          </a:xfrm>
        </p:spPr>
        <p:txBody>
          <a:bodyPr lIns="182880" tIns="109728" bIns="109728">
            <a:noAutofit/>
          </a:bodyPr>
          <a:lstStyle>
            <a:lvl1pPr marL="0" indent="0">
              <a:spcBef>
                <a:spcPts val="0"/>
              </a:spcBef>
              <a:buNone/>
              <a:defRPr sz="2800"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155504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645"/>
            <a:ext cx="12436480" cy="7025171"/>
          </a:xfrm>
          <a:prstGeom prst="rect">
            <a:avLst/>
          </a:prstGeom>
        </p:spPr>
      </p:pic>
      <p:grpSp>
        <p:nvGrpSpPr>
          <p:cNvPr id="7" name="Group 6"/>
          <p:cNvGrpSpPr/>
          <p:nvPr userDrawn="1"/>
        </p:nvGrpSpPr>
        <p:grpSpPr>
          <a:xfrm>
            <a:off x="-5" y="0"/>
            <a:ext cx="12436480" cy="6994525"/>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22518" fontAlgn="base">
                <a:lnSpc>
                  <a:spcPct val="90000"/>
                </a:lnSpc>
                <a:spcBef>
                  <a:spcPct val="0"/>
                </a:spcBef>
                <a:spcAft>
                  <a:spcPct val="0"/>
                </a:spcAft>
              </a:pPr>
              <a:endParaRPr lang="en-US" sz="2117"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22518" fontAlgn="base">
                <a:lnSpc>
                  <a:spcPct val="90000"/>
                </a:lnSpc>
                <a:spcBef>
                  <a:spcPct val="0"/>
                </a:spcBef>
                <a:spcAft>
                  <a:spcPct val="0"/>
                </a:spcAft>
              </a:pPr>
              <a:endParaRPr lang="en-US" sz="2117"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68134" y="393320"/>
            <a:ext cx="1629404" cy="349813"/>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63" name="Title 1"/>
          <p:cNvSpPr>
            <a:spLocks noGrp="1"/>
          </p:cNvSpPr>
          <p:nvPr>
            <p:ph type="title" hasCustomPrompt="1"/>
          </p:nvPr>
        </p:nvSpPr>
        <p:spPr bwMode="auto">
          <a:xfrm>
            <a:off x="263951" y="3923739"/>
            <a:ext cx="11908574"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63951" y="5741077"/>
            <a:ext cx="11908574" cy="638008"/>
          </a:xfrm>
        </p:spPr>
        <p:txBody>
          <a:bodyPr lIns="182880" tIns="109728" bIns="109728">
            <a:noAutofit/>
          </a:bodyPr>
          <a:lstStyle>
            <a:lvl1pPr marL="0" indent="0">
              <a:spcBef>
                <a:spcPts val="0"/>
              </a:spcBef>
              <a:buNone/>
              <a:defRPr sz="2800"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117997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0083" y="1"/>
            <a:ext cx="12446558" cy="6994523"/>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22518" fontAlgn="base">
                <a:lnSpc>
                  <a:spcPct val="90000"/>
                </a:lnSpc>
                <a:spcBef>
                  <a:spcPct val="0"/>
                </a:spcBef>
                <a:spcAft>
                  <a:spcPct val="0"/>
                </a:spcAft>
              </a:pPr>
              <a:endParaRPr lang="en-US" sz="2117"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6815" y="3923739"/>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726566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0081" y="1"/>
            <a:ext cx="12446557" cy="6994524"/>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22518" fontAlgn="base">
                <a:lnSpc>
                  <a:spcPct val="90000"/>
                </a:lnSpc>
                <a:spcBef>
                  <a:spcPct val="0"/>
                </a:spcBef>
                <a:spcAft>
                  <a:spcPct val="0"/>
                </a:spcAft>
              </a:pPr>
              <a:endParaRPr lang="en-US" sz="2117"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6815" y="3923739"/>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63952" y="6272408"/>
            <a:ext cx="2647176" cy="577937"/>
          </a:xfrm>
          <a:prstGeom prst="rect">
            <a:avLst/>
          </a:prstGeom>
          <a:noFill/>
        </p:spPr>
        <p:txBody>
          <a:bodyPr wrap="none" lIns="182854" tIns="146283" rIns="91427" bIns="146283" rtlCol="0">
            <a:spAutoFit/>
          </a:bodyPr>
          <a:lstStyle/>
          <a:p>
            <a:pPr>
              <a:lnSpc>
                <a:spcPct val="90000"/>
              </a:lnSpc>
              <a:spcAft>
                <a:spcPts val="600"/>
              </a:spcAft>
            </a:pPr>
            <a:r>
              <a:rPr lang="en-US" sz="2000" b="0">
                <a:gradFill>
                  <a:gsLst>
                    <a:gs pos="2917">
                      <a:srgbClr val="D7D7D7"/>
                    </a:gs>
                    <a:gs pos="100000">
                      <a:srgbClr val="D7D7D7"/>
                    </a:gs>
                  </a:gsLst>
                  <a:lin ang="5400000" scaled="0"/>
                </a:gradFill>
                <a:latin typeface="+mj-lt"/>
                <a:cs typeface="Segoe UI Semibold" panose="020B0702040204020203" pitchFamily="34" charset="0"/>
              </a:rPr>
              <a:t>Digital</a:t>
            </a:r>
            <a:r>
              <a:rPr lang="en-US" sz="2000"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2000"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77923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10091" y="-1"/>
            <a:ext cx="12446562" cy="6994526"/>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22518" fontAlgn="base">
                <a:lnSpc>
                  <a:spcPct val="90000"/>
                </a:lnSpc>
                <a:spcBef>
                  <a:spcPct val="0"/>
                </a:spcBef>
                <a:spcAft>
                  <a:spcPct val="0"/>
                </a:spcAft>
              </a:pPr>
              <a:endParaRPr lang="en-US" sz="2117"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6815" y="3923739"/>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076114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10089" y="-13063"/>
            <a:ext cx="12472303" cy="700758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22518" fontAlgn="base">
                <a:lnSpc>
                  <a:spcPct val="90000"/>
                </a:lnSpc>
                <a:spcBef>
                  <a:spcPct val="0"/>
                </a:spcBef>
                <a:spcAft>
                  <a:spcPct val="0"/>
                </a:spcAft>
              </a:pPr>
              <a:endParaRPr lang="en-US" sz="2117"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6815" y="3923739"/>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823087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5" y="3923739"/>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657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355969574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5" y="3923739"/>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29291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5" y="3923739"/>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875770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lIns="182880"/>
          <a:lstStyle>
            <a:lvl1pPr marL="0" indent="0">
              <a:buNone/>
              <a:defRPr sz="3999">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2"/>
          <p:cNvSpPr>
            <a:spLocks noGrp="1"/>
          </p:cNvSpPr>
          <p:nvPr>
            <p:ph type="sldNum" sz="quarter" idx="4"/>
          </p:nvPr>
        </p:nvSpPr>
        <p:spPr>
          <a:xfrm>
            <a:off x="9364663" y="6372903"/>
            <a:ext cx="2797175" cy="371475"/>
          </a:xfrm>
          <a:prstGeom prst="rect">
            <a:avLst/>
          </a:prstGeom>
        </p:spPr>
        <p:txBody>
          <a:bodyPr vert="horz" lIns="91440" tIns="45720" rIns="146304" bIns="45720" rtlCol="0" anchor="ctr"/>
          <a:lstStyle>
            <a:lvl1pPr marL="0" algn="r" defTabSz="932563" rtl="0" eaLnBrk="1" latinLnBrk="0" hangingPunct="1">
              <a:lnSpc>
                <a:spcPct val="90000"/>
              </a:lnSpc>
              <a:spcAft>
                <a:spcPts val="600"/>
              </a:spcAft>
              <a:defRPr lang="en-US" sz="200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31509142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74639" y="1212851"/>
            <a:ext cx="11887200" cy="2065355"/>
          </a:xfrm>
        </p:spPr>
        <p:txBody>
          <a:bodyPr lIns="182880"/>
          <a:lstStyle>
            <a:lvl1pPr marL="0" indent="0">
              <a:buNone/>
              <a:defRPr lang="en-US" sz="3999"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2000"/>
            </a:lvl2pPr>
            <a:lvl3pPr marL="228557" indent="0">
              <a:buNone/>
              <a:defRPr/>
            </a:lvl3pPr>
            <a:lvl4pPr marL="457112" indent="0">
              <a:buNone/>
              <a:defRPr/>
            </a:lvl4pPr>
            <a:lvl5pPr marL="685669" indent="0">
              <a:buNone/>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7" name="Slide Number Placeholder 12"/>
          <p:cNvSpPr>
            <a:spLocks noGrp="1"/>
          </p:cNvSpPr>
          <p:nvPr>
            <p:ph type="sldNum" sz="quarter" idx="4"/>
          </p:nvPr>
        </p:nvSpPr>
        <p:spPr>
          <a:xfrm>
            <a:off x="9364663" y="6372903"/>
            <a:ext cx="2797175" cy="371475"/>
          </a:xfrm>
          <a:prstGeom prst="rect">
            <a:avLst/>
          </a:prstGeom>
        </p:spPr>
        <p:txBody>
          <a:bodyPr vert="horz" lIns="91440" tIns="45720" rIns="146304" bIns="45720" rtlCol="0" anchor="ctr"/>
          <a:lstStyle>
            <a:lvl1pPr marL="0" algn="r" defTabSz="932563" rtl="0" eaLnBrk="1" latinLnBrk="0" hangingPunct="1">
              <a:lnSpc>
                <a:spcPct val="90000"/>
              </a:lnSpc>
              <a:spcAft>
                <a:spcPts val="600"/>
              </a:spcAft>
              <a:defRPr lang="en-US" sz="200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47584379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5" name="Slide Number Placeholder 12"/>
          <p:cNvSpPr>
            <a:spLocks noGrp="1"/>
          </p:cNvSpPr>
          <p:nvPr>
            <p:ph type="sldNum" sz="quarter" idx="4"/>
          </p:nvPr>
        </p:nvSpPr>
        <p:spPr>
          <a:xfrm>
            <a:off x="9364663" y="6372903"/>
            <a:ext cx="2797175" cy="371475"/>
          </a:xfrm>
          <a:prstGeom prst="rect">
            <a:avLst/>
          </a:prstGeom>
        </p:spPr>
        <p:txBody>
          <a:bodyPr vert="horz" lIns="91440" tIns="45720" rIns="146304" bIns="45720" rtlCol="0" anchor="ctr"/>
          <a:lstStyle>
            <a:lvl1pPr marL="0" algn="r" defTabSz="932563" rtl="0" eaLnBrk="1" latinLnBrk="0" hangingPunct="1">
              <a:lnSpc>
                <a:spcPct val="90000"/>
              </a:lnSpc>
              <a:spcAft>
                <a:spcPts val="600"/>
              </a:spcAft>
              <a:defRPr lang="en-US" sz="200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346818572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364663" y="6372903"/>
            <a:ext cx="2797175" cy="371475"/>
          </a:xfrm>
          <a:prstGeom prst="rect">
            <a:avLst/>
          </a:prstGeom>
        </p:spPr>
        <p:txBody>
          <a:bodyPr vert="horz" lIns="91440" tIns="45720" rIns="146304" bIns="45720" rtlCol="0" anchor="ctr"/>
          <a:lstStyle>
            <a:lvl1pPr marL="0" algn="r" defTabSz="932563" rtl="0" eaLnBrk="1" latinLnBrk="0" hangingPunct="1">
              <a:lnSpc>
                <a:spcPct val="90000"/>
              </a:lnSpc>
              <a:spcAft>
                <a:spcPts val="600"/>
              </a:spcAft>
              <a:defRPr lang="en-US" sz="200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377852938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Blank_2">
    <p:bg>
      <p:bgPr>
        <a:solidFill>
          <a:schemeClr val="accent1"/>
        </a:solidFill>
        <a:effectLst/>
      </p:bgPr>
    </p:bg>
    <p:spTree>
      <p:nvGrpSpPr>
        <p:cNvPr id="1" name=""/>
        <p:cNvGrpSpPr/>
        <p:nvPr/>
      </p:nvGrpSpPr>
      <p:grpSpPr>
        <a:xfrm>
          <a:off x="0" y="0"/>
          <a:ext cx="0" cy="0"/>
          <a:chOff x="0" y="0"/>
          <a:chExt cx="0" cy="0"/>
        </a:xfrm>
      </p:grpSpPr>
      <p:sp>
        <p:nvSpPr>
          <p:cNvPr id="5" name="Slide Number Placeholder 12"/>
          <p:cNvSpPr>
            <a:spLocks noGrp="1"/>
          </p:cNvSpPr>
          <p:nvPr>
            <p:ph type="sldNum" sz="quarter" idx="4"/>
          </p:nvPr>
        </p:nvSpPr>
        <p:spPr>
          <a:xfrm>
            <a:off x="9364663" y="6372903"/>
            <a:ext cx="2797175" cy="371475"/>
          </a:xfrm>
          <a:prstGeom prst="rect">
            <a:avLst/>
          </a:prstGeom>
        </p:spPr>
        <p:txBody>
          <a:bodyPr vert="horz" lIns="91440" tIns="45720" rIns="146304" bIns="45720" rtlCol="0" anchor="ctr"/>
          <a:lstStyle>
            <a:lvl1pPr marL="0" algn="r" defTabSz="932563" rtl="0" eaLnBrk="1" latinLnBrk="0" hangingPunct="1">
              <a:lnSpc>
                <a:spcPct val="90000"/>
              </a:lnSpc>
              <a:spcAft>
                <a:spcPts val="600"/>
              </a:spcAft>
              <a:defRPr lang="en-US" sz="2000" kern="1200" smtClean="0">
                <a:gradFill>
                  <a:gsLst>
                    <a:gs pos="2917">
                      <a:schemeClr val="bg1"/>
                    </a:gs>
                    <a:gs pos="100000">
                      <a:schemeClr val="bg1"/>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20707530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Closing_Slide_1">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black">
          <a:xfrm>
            <a:off x="459231" y="3145040"/>
            <a:ext cx="3291840" cy="705834"/>
          </a:xfrm>
          <a:prstGeom prst="rect">
            <a:avLst/>
          </a:prstGeom>
        </p:spPr>
      </p:pic>
    </p:spTree>
    <p:extLst>
      <p:ext uri="{BB962C8B-B14F-4D97-AF65-F5344CB8AC3E}">
        <p14:creationId xmlns:p14="http://schemas.microsoft.com/office/powerpoint/2010/main" val="11654510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Closing_Slide_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black">
          <a:xfrm>
            <a:off x="459233" y="3145040"/>
            <a:ext cx="3291840" cy="705836"/>
          </a:xfrm>
          <a:prstGeom prst="rect">
            <a:avLst/>
          </a:prstGeom>
        </p:spPr>
      </p:pic>
    </p:spTree>
    <p:extLst>
      <p:ext uri="{BB962C8B-B14F-4D97-AF65-F5344CB8AC3E}">
        <p14:creationId xmlns:p14="http://schemas.microsoft.com/office/powerpoint/2010/main" val="2997852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32681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938"/>
            <a:ext cx="6218238" cy="7002463"/>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597">
              <a:defRPr/>
            </a:pPr>
            <a:endParaRPr lang="en-US" sz="1836" kern="0">
              <a:solidFill>
                <a:prstClr val="white"/>
              </a:solidFill>
              <a:latin typeface="Segoe UI"/>
            </a:endParaRPr>
          </a:p>
        </p:txBody>
      </p:sp>
      <p:sp>
        <p:nvSpPr>
          <p:cNvPr id="2" name="Title 1"/>
          <p:cNvSpPr>
            <a:spLocks noGrp="1"/>
          </p:cNvSpPr>
          <p:nvPr>
            <p:ph type="title"/>
          </p:nvPr>
        </p:nvSpPr>
        <p:spPr>
          <a:xfrm>
            <a:off x="274639" y="295276"/>
            <a:ext cx="5714998" cy="91757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418876775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20393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87622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4601" y="139244"/>
            <a:ext cx="12117725" cy="1091166"/>
          </a:xfrm>
        </p:spPr>
        <p:txBody>
          <a:bodyPr/>
          <a:lstStyle/>
          <a:p>
            <a:r>
              <a:rPr lang="en-US"/>
              <a:t>Click to edit Master title style</a:t>
            </a:r>
          </a:p>
        </p:txBody>
      </p:sp>
      <p:sp>
        <p:nvSpPr>
          <p:cNvPr id="3" name="Content Placeholder 2"/>
          <p:cNvSpPr>
            <a:spLocks noGrp="1"/>
          </p:cNvSpPr>
          <p:nvPr>
            <p:ph idx="1"/>
          </p:nvPr>
        </p:nvSpPr>
        <p:spPr>
          <a:xfrm>
            <a:off x="164601" y="1347965"/>
            <a:ext cx="12117725" cy="2092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64601" y="6482889"/>
            <a:ext cx="3488614" cy="372393"/>
          </a:xfrm>
        </p:spPr>
        <p:txBody>
          <a:bodyPr/>
          <a:lstStyle/>
          <a:p>
            <a:fld id="{846CE7D5-CF57-46EF-B807-FDD0502418D4}"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83260" y="6482889"/>
            <a:ext cx="3499065" cy="372393"/>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89315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AEC1168-A0A4-46A4-9795-88987B31181A}"/>
              </a:ext>
            </a:extLst>
          </p:cNvPr>
          <p:cNvSpPr>
            <a:spLocks noGrp="1"/>
          </p:cNvSpPr>
          <p:nvPr>
            <p:ph type="body" sz="quarter" idx="10"/>
          </p:nvPr>
        </p:nvSpPr>
        <p:spPr>
          <a:xfrm>
            <a:off x="274639" y="1246279"/>
            <a:ext cx="11889564" cy="1375761"/>
          </a:xfrm>
        </p:spPr>
        <p:txBody>
          <a:bodyPr vert="horz" wrap="square" lIns="146304" tIns="91440" rIns="146304" bIns="91440" rtlCol="0">
            <a:spAutoFit/>
          </a:bodyPr>
          <a:lstStyle>
            <a:lvl1pPr>
              <a:defRPr lang="en-US" sz="2000" smtClean="0"/>
            </a:lvl1pPr>
            <a:lvl2pPr>
              <a:defRPr lang="en-US" sz="1600" smtClean="0"/>
            </a:lvl2pPr>
            <a:lvl3pPr>
              <a:defRPr lang="en-US" sz="1400" smtClean="0"/>
            </a:lvl3pPr>
            <a:lvl4pPr>
              <a:defRPr lang="en-US" sz="1200" smtClean="0"/>
            </a:lvl4pPr>
            <a:lvl5pPr>
              <a:defRPr lang="en-US" sz="1200"/>
            </a:lvl5pPr>
          </a:lstStyle>
          <a:p>
            <a:pPr lvl="0">
              <a:buClr>
                <a:schemeClr val="tx2"/>
              </a:buClr>
            </a:pPr>
            <a:r>
              <a:rPr lang="en-US"/>
              <a:t>Edit Master text styles</a:t>
            </a:r>
          </a:p>
          <a:p>
            <a:pPr lvl="1">
              <a:buClr>
                <a:schemeClr val="tx2"/>
              </a:buClr>
            </a:pPr>
            <a:r>
              <a:rPr lang="en-US"/>
              <a:t>Second level</a:t>
            </a:r>
          </a:p>
          <a:p>
            <a:pPr lvl="2">
              <a:buClr>
                <a:schemeClr val="tx2"/>
              </a:buClr>
            </a:pPr>
            <a:r>
              <a:rPr lang="en-US"/>
              <a:t>Third level</a:t>
            </a:r>
          </a:p>
          <a:p>
            <a:pPr lvl="3">
              <a:buClr>
                <a:schemeClr val="tx2"/>
              </a:buClr>
            </a:pPr>
            <a:r>
              <a:rPr lang="en-US"/>
              <a:t>Fourth level</a:t>
            </a:r>
          </a:p>
          <a:p>
            <a:pPr lvl="4">
              <a:buClr>
                <a:schemeClr val="tx2"/>
              </a:buClr>
            </a:pPr>
            <a:r>
              <a:rPr lang="en-US"/>
              <a:t>Fifth level</a:t>
            </a:r>
          </a:p>
        </p:txBody>
      </p:sp>
      <p:sp>
        <p:nvSpPr>
          <p:cNvPr id="3" name="Title 2">
            <a:extLst>
              <a:ext uri="{FF2B5EF4-FFF2-40B4-BE49-F238E27FC236}">
                <a16:creationId xmlns:a16="http://schemas.microsoft.com/office/drawing/2014/main" id="{38B3623B-BAF3-4EA6-AEDA-9BA28ACF9B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681962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1C7F-EDB0-43D4-AC00-C35AC221C05C}"/>
              </a:ext>
            </a:extLst>
          </p:cNvPr>
          <p:cNvSpPr>
            <a:spLocks noGrp="1"/>
          </p:cNvSpPr>
          <p:nvPr>
            <p:ph type="title"/>
          </p:nvPr>
        </p:nvSpPr>
        <p:spPr>
          <a:xfrm>
            <a:off x="711259" y="2355680"/>
            <a:ext cx="5218274" cy="1161705"/>
          </a:xfrm>
        </p:spPr>
        <p:txBody>
          <a:bodyPr wrap="square" lIns="91440" rIns="91440" anchor="b" anchorCtr="0">
            <a:spAutoFit/>
          </a:bodyPr>
          <a:lstStyle>
            <a:lvl1pPr>
              <a:defRPr lang="en-US" sz="3264" kern="0" spc="50">
                <a:solidFill>
                  <a:srgbClr val="0078D7"/>
                </a:solidFill>
                <a:latin typeface="Segoe UI Semilight" charset="0"/>
                <a:ea typeface="Segoe UI Semilight" charset="0"/>
                <a:cs typeface="Segoe UI Semilight" charset="0"/>
              </a:defRPr>
            </a:lvl1pPr>
          </a:lstStyle>
          <a:p>
            <a:pPr marL="0" lvl="0" defTabSz="932293" fontAlgn="base">
              <a:lnSpc>
                <a:spcPct val="95000"/>
              </a:lnSpc>
              <a:spcAft>
                <a:spcPct val="0"/>
              </a:spcAft>
            </a:pPr>
            <a:r>
              <a:rPr lang="en-US"/>
              <a:t>Click to edit Master title style</a:t>
            </a:r>
          </a:p>
        </p:txBody>
      </p:sp>
      <p:cxnSp>
        <p:nvCxnSpPr>
          <p:cNvPr id="6" name="Straight Connector 5">
            <a:extLst>
              <a:ext uri="{FF2B5EF4-FFF2-40B4-BE49-F238E27FC236}">
                <a16:creationId xmlns:a16="http://schemas.microsoft.com/office/drawing/2014/main" id="{8A778CC4-406A-442C-8E86-E42BCD000C36}"/>
              </a:ext>
            </a:extLst>
          </p:cNvPr>
          <p:cNvCxnSpPr/>
          <p:nvPr userDrawn="1"/>
        </p:nvCxnSpPr>
        <p:spPr>
          <a:xfrm flipH="1">
            <a:off x="711260" y="3580347"/>
            <a:ext cx="4401166"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FEC9E0D8-FE56-4E49-BC3A-B9AC9692609E}"/>
              </a:ext>
            </a:extLst>
          </p:cNvPr>
          <p:cNvSpPr>
            <a:spLocks noGrp="1"/>
          </p:cNvSpPr>
          <p:nvPr>
            <p:ph type="pic" sz="quarter" idx="10"/>
          </p:nvPr>
        </p:nvSpPr>
        <p:spPr>
          <a:xfrm>
            <a:off x="6239481" y="0"/>
            <a:ext cx="6196995" cy="6994525"/>
          </a:xfrm>
        </p:spPr>
        <p:txBody>
          <a:bodyPr/>
          <a:lstStyle/>
          <a:p>
            <a:endParaRPr lang="en-US"/>
          </a:p>
        </p:txBody>
      </p:sp>
      <p:sp>
        <p:nvSpPr>
          <p:cNvPr id="10" name="Text Placeholder 9">
            <a:extLst>
              <a:ext uri="{FF2B5EF4-FFF2-40B4-BE49-F238E27FC236}">
                <a16:creationId xmlns:a16="http://schemas.microsoft.com/office/drawing/2014/main" id="{1C5D8C4F-E2E3-496B-A612-EEDE8B4214BC}"/>
              </a:ext>
            </a:extLst>
          </p:cNvPr>
          <p:cNvSpPr>
            <a:spLocks noGrp="1"/>
          </p:cNvSpPr>
          <p:nvPr>
            <p:ph type="body" sz="quarter" idx="11"/>
          </p:nvPr>
        </p:nvSpPr>
        <p:spPr>
          <a:xfrm>
            <a:off x="711259" y="3769235"/>
            <a:ext cx="4401167" cy="1343508"/>
          </a:xfrm>
        </p:spPr>
        <p:txBody>
          <a:bodyPr lIns="91440" rIns="91440"/>
          <a:lstStyle>
            <a:lvl1pPr>
              <a:spcBef>
                <a:spcPts val="204"/>
              </a:spcBef>
              <a:spcAft>
                <a:spcPts val="1224"/>
              </a:spcAft>
              <a:defRPr lang="en-US" sz="1224" b="1" kern="1200" spc="173" dirty="0" smtClean="0">
                <a:solidFill>
                  <a:srgbClr val="505050"/>
                </a:solidFill>
                <a:latin typeface="Segoe UI Semibold" charset="0"/>
                <a:ea typeface="Segoe UI Semibold" charset="0"/>
                <a:cs typeface="Segoe UI Semibold" charset="0"/>
              </a:defRPr>
            </a:lvl1pPr>
            <a:lvl2pPr>
              <a:defRPr lang="en-US" sz="1224" b="1" kern="1200" spc="173" dirty="0" smtClean="0">
                <a:solidFill>
                  <a:srgbClr val="505050"/>
                </a:solidFill>
                <a:latin typeface="Segoe UI Semibold" charset="0"/>
                <a:ea typeface="Segoe UI Semibold" charset="0"/>
                <a:cs typeface="Segoe UI Semibold" charset="0"/>
              </a:defRPr>
            </a:lvl2pPr>
            <a:lvl3pPr>
              <a:defRPr lang="en-US" sz="1224" b="1" kern="1200" spc="173" dirty="0" smtClean="0">
                <a:solidFill>
                  <a:srgbClr val="505050"/>
                </a:solidFill>
                <a:latin typeface="Segoe UI Semibold" charset="0"/>
                <a:ea typeface="Segoe UI Semibold" charset="0"/>
                <a:cs typeface="Segoe UI Semibold" charset="0"/>
              </a:defRPr>
            </a:lvl3pPr>
            <a:lvl4pPr>
              <a:defRPr lang="en-US" sz="1224" b="1" kern="1200" spc="173" dirty="0" smtClean="0">
                <a:solidFill>
                  <a:srgbClr val="505050"/>
                </a:solidFill>
                <a:latin typeface="Segoe UI Semibold" charset="0"/>
                <a:ea typeface="Segoe UI Semibold" charset="0"/>
                <a:cs typeface="Segoe UI Semibold" charset="0"/>
              </a:defRPr>
            </a:lvl4pPr>
            <a:lvl5pPr>
              <a:defRPr lang="en-US" sz="1224" b="1" kern="1200" spc="173" dirty="0">
                <a:solidFill>
                  <a:srgbClr val="505050"/>
                </a:solidFill>
                <a:latin typeface="Segoe UI Semibold" charset="0"/>
                <a:ea typeface="Segoe UI Semibold" charset="0"/>
                <a:cs typeface="Segoe UI Semibold"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8976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1" y="-3897"/>
            <a:ext cx="6218236" cy="6998422"/>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6461965" y="2086383"/>
            <a:ext cx="4858747" cy="1456512"/>
          </a:xfrm>
        </p:spPr>
        <p:txBody>
          <a:bodyPr/>
          <a:lstStyle>
            <a:lvl1pPr marL="0" indent="0">
              <a:lnSpc>
                <a:spcPct val="100000"/>
              </a:lnSpc>
              <a:buNone/>
              <a:defRPr lang="en-US" sz="1632" b="1" kern="1200" dirty="0" smtClean="0">
                <a:ln w="3175">
                  <a:noFill/>
                </a:ln>
                <a:solidFill>
                  <a:srgbClr val="0078D7"/>
                </a:solidFill>
                <a:latin typeface="Segoe UI Semibold" charset="0"/>
                <a:ea typeface="+mn-ea"/>
                <a:cs typeface="Segoe UI Semibold" charset="0"/>
              </a:defRPr>
            </a:lvl1pPr>
            <a:lvl2pPr marL="293056" indent="-291436">
              <a:lnSpc>
                <a:spcPct val="100000"/>
              </a:lnSpc>
              <a:buClr>
                <a:schemeClr val="tx2"/>
              </a:buClr>
              <a:buFont typeface="Arial" panose="020B0604020202020204" pitchFamily="34" charset="0"/>
              <a:buChar char="•"/>
              <a:defRPr lang="en-US" sz="1632" kern="1200" dirty="0" smtClean="0">
                <a:solidFill>
                  <a:srgbClr val="505050"/>
                </a:solidFill>
                <a:latin typeface="+mj-lt"/>
                <a:ea typeface="+mn-ea"/>
                <a:cs typeface="Segoe UI" panose="020B0502040204020203" pitchFamily="34" charset="0"/>
              </a:defRPr>
            </a:lvl2pPr>
            <a:lvl3pPr marL="581254" indent="-228292">
              <a:lnSpc>
                <a:spcPct val="100000"/>
              </a:lnSpc>
              <a:buClr>
                <a:schemeClr val="tx2"/>
              </a:buClr>
              <a:defRPr sz="1428"/>
            </a:lvl3pPr>
            <a:lvl4pPr marL="932597" indent="-228292">
              <a:lnSpc>
                <a:spcPct val="100000"/>
              </a:lnSpc>
              <a:buClr>
                <a:schemeClr val="tx2"/>
              </a:buClr>
              <a:defRPr sz="1224"/>
            </a:lvl4pPr>
            <a:lvl5pPr>
              <a:lnSpc>
                <a:spcPct val="100000"/>
              </a:lnSpc>
              <a:buClr>
                <a:schemeClr val="tx2"/>
              </a:buCl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6461964" y="295275"/>
            <a:ext cx="5693802" cy="917575"/>
          </a:xfrm>
        </p:spPr>
        <p:txBody>
          <a:bodyPr/>
          <a:lstStyle>
            <a:lvl1pPr>
              <a:defRPr lang="en-US" sz="3264" b="0" kern="0" cap="none" spc="50" baseline="0" dirty="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7349606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59062"/>
            <a:ext cx="1150619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55591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5341" y="2681483"/>
            <a:ext cx="12250686" cy="180153"/>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5341" y="2972191"/>
            <a:ext cx="12250687" cy="180153"/>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5341" y="3262900"/>
            <a:ext cx="12250686" cy="180153"/>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5342" y="1809358"/>
            <a:ext cx="12250686" cy="180153"/>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5341" y="2100067"/>
            <a:ext cx="12250687" cy="180153"/>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5342" y="2390775"/>
            <a:ext cx="12250686" cy="180153"/>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5341" y="937233"/>
            <a:ext cx="12250686" cy="180153"/>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5341" y="1227942"/>
            <a:ext cx="12250687" cy="180153"/>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5341" y="1518650"/>
            <a:ext cx="12250686" cy="180153"/>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5342" y="65109"/>
            <a:ext cx="12250686" cy="180153"/>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5341" y="355817"/>
            <a:ext cx="12250687" cy="180153"/>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5342" y="646525"/>
            <a:ext cx="12250686" cy="180153"/>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5341" y="6169983"/>
            <a:ext cx="12250686" cy="180153"/>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5341" y="6460691"/>
            <a:ext cx="12250687" cy="180153"/>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5341" y="6751391"/>
            <a:ext cx="12250686" cy="180153"/>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5342" y="5297858"/>
            <a:ext cx="12250686" cy="180153"/>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5341" y="5588566"/>
            <a:ext cx="12250687" cy="180153"/>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5342" y="5879274"/>
            <a:ext cx="12250686" cy="180153"/>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5341" y="4425733"/>
            <a:ext cx="12250686" cy="180153"/>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5341" y="4716441"/>
            <a:ext cx="12250687" cy="180153"/>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5341" y="5007149"/>
            <a:ext cx="12250686" cy="180153"/>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5342" y="3553608"/>
            <a:ext cx="12250686" cy="180153"/>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5341" y="3844316"/>
            <a:ext cx="12250687" cy="180153"/>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5342" y="4135025"/>
            <a:ext cx="12250686" cy="180153"/>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sp>
        <p:nvSpPr>
          <p:cNvPr id="2" name="Rectangle 1"/>
          <p:cNvSpPr/>
          <p:nvPr userDrawn="1"/>
        </p:nvSpPr>
        <p:spPr bwMode="auto">
          <a:xfrm>
            <a:off x="0" y="0"/>
            <a:ext cx="12436475" cy="699452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916111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5341" y="2681483"/>
            <a:ext cx="12250686" cy="180153"/>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5341" y="2972191"/>
            <a:ext cx="12250687" cy="180153"/>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5341" y="3262900"/>
            <a:ext cx="12250686" cy="180153"/>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5342" y="1809358"/>
            <a:ext cx="12250686" cy="180153"/>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5341" y="2100067"/>
            <a:ext cx="12250687" cy="180153"/>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5342" y="2390775"/>
            <a:ext cx="12250686" cy="180153"/>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5341" y="937233"/>
            <a:ext cx="12250686" cy="180153"/>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5341" y="1227942"/>
            <a:ext cx="12250687" cy="180153"/>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5341" y="1518650"/>
            <a:ext cx="12250686" cy="180153"/>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5342" y="65109"/>
            <a:ext cx="12250686" cy="180153"/>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5341" y="355817"/>
            <a:ext cx="12250687" cy="180153"/>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5342" y="646525"/>
            <a:ext cx="12250686" cy="180153"/>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5341" y="6169983"/>
            <a:ext cx="12250686" cy="180153"/>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5341" y="6460691"/>
            <a:ext cx="12250687" cy="180153"/>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5341" y="6751391"/>
            <a:ext cx="12250686" cy="180153"/>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5342" y="5297858"/>
            <a:ext cx="12250686" cy="180153"/>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5341" y="5588566"/>
            <a:ext cx="12250687" cy="180153"/>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5342" y="5879274"/>
            <a:ext cx="12250686" cy="180153"/>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5341" y="4425733"/>
            <a:ext cx="12250686" cy="180153"/>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5341" y="4716441"/>
            <a:ext cx="12250687" cy="180153"/>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5341" y="5007149"/>
            <a:ext cx="12250686" cy="180153"/>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5342" y="3553608"/>
            <a:ext cx="12250686" cy="180153"/>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5341" y="3844316"/>
            <a:ext cx="12250687" cy="180153"/>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5342" y="4135025"/>
            <a:ext cx="12250686" cy="180153"/>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4034681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3041255165"/>
      </p:ext>
    </p:extLst>
  </p:cSld>
  <p:clrMap bg1="lt1" tx1="dk1" bg2="lt2" tx2="dk2" accent1="accent1" accent2="accent2" accent3="accent3" accent4="accent4" accent5="accent5" accent6="accent6" hlink="hlink" folHlink="folHlink"/>
  <p:sldLayoutIdLst>
    <p:sldLayoutId id="2147485019" r:id="rId1"/>
    <p:sldLayoutId id="2147485020" r:id="rId2"/>
    <p:sldLayoutId id="2147485023" r:id="rId3"/>
    <p:sldLayoutId id="2147485031" r:id="rId4"/>
    <p:sldLayoutId id="2147485021" r:id="rId5"/>
    <p:sldLayoutId id="2147485022" r:id="rId6"/>
    <p:sldLayoutId id="2147485032" r:id="rId7"/>
    <p:sldLayoutId id="2147485025" r:id="rId8"/>
    <p:sldLayoutId id="2147485026" r:id="rId9"/>
    <p:sldLayoutId id="2147485027" r:id="rId10"/>
    <p:sldLayoutId id="2147485053" r:id="rId11"/>
    <p:sldLayoutId id="2147485054" r:id="rId12"/>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2"/>
        </a:buClr>
        <a:buSzPct val="90000"/>
        <a:buFont typeface="Arial" pitchFamily="34" charset="0"/>
        <a:buChar char="•"/>
        <a:tabLst/>
        <a:defRPr sz="3798"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975" marR="0" indent="-241206" algn="l" defTabSz="932384" rtl="0" eaLnBrk="1" fontAlgn="auto" latinLnBrk="0" hangingPunct="1">
        <a:lnSpc>
          <a:spcPct val="90000"/>
        </a:lnSpc>
        <a:spcBef>
          <a:spcPct val="20000"/>
        </a:spcBef>
        <a:spcAft>
          <a:spcPts val="0"/>
        </a:spcAft>
        <a:buClr>
          <a:schemeClr val="tx2"/>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792" marR="0" indent="-228513" algn="l" defTabSz="932384" rtl="0" eaLnBrk="1" fontAlgn="auto" latinLnBrk="0" hangingPunct="1">
        <a:lnSpc>
          <a:spcPct val="90000"/>
        </a:lnSpc>
        <a:spcBef>
          <a:spcPct val="20000"/>
        </a:spcBef>
        <a:spcAft>
          <a:spcPts val="0"/>
        </a:spcAft>
        <a:buClr>
          <a:schemeClr val="tx2"/>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305" marR="0" indent="-228513" algn="l" defTabSz="932384" rtl="0" eaLnBrk="1" fontAlgn="auto" latinLnBrk="0" hangingPunct="1">
        <a:lnSpc>
          <a:spcPct val="90000"/>
        </a:lnSpc>
        <a:spcBef>
          <a:spcPct val="20000"/>
        </a:spcBef>
        <a:spcAft>
          <a:spcPts val="0"/>
        </a:spcAft>
        <a:buClr>
          <a:schemeClr val="tx2"/>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817" marR="0" indent="-228513" algn="l" defTabSz="932384" rtl="0" eaLnBrk="1" fontAlgn="auto" latinLnBrk="0" hangingPunct="1">
        <a:lnSpc>
          <a:spcPct val="90000"/>
        </a:lnSpc>
        <a:spcBef>
          <a:spcPct val="20000"/>
        </a:spcBef>
        <a:spcAft>
          <a:spcPts val="0"/>
        </a:spcAft>
        <a:buClr>
          <a:schemeClr val="tx2"/>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530667" y="35278"/>
            <a:ext cx="316089" cy="6923971"/>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Slide Number Placeholder 12"/>
          <p:cNvSpPr>
            <a:spLocks noGrp="1"/>
          </p:cNvSpPr>
          <p:nvPr>
            <p:ph type="sldNum" sz="quarter" idx="4"/>
          </p:nvPr>
        </p:nvSpPr>
        <p:spPr>
          <a:xfrm>
            <a:off x="9364663" y="6372903"/>
            <a:ext cx="2797175" cy="371475"/>
          </a:xfrm>
          <a:prstGeom prst="rect">
            <a:avLst/>
          </a:prstGeom>
        </p:spPr>
        <p:txBody>
          <a:bodyPr vert="horz" lIns="91440" tIns="45720" rIns="146304" bIns="45720" rtlCol="0" anchor="ctr"/>
          <a:lstStyle>
            <a:lvl1pPr marL="0" algn="r" defTabSz="932563" rtl="0" eaLnBrk="1" latinLnBrk="0" hangingPunct="1">
              <a:lnSpc>
                <a:spcPct val="90000"/>
              </a:lnSpc>
              <a:spcAft>
                <a:spcPts val="600"/>
              </a:spcAft>
              <a:defRPr lang="en-US" sz="200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427892540"/>
      </p:ext>
    </p:extLst>
  </p:cSld>
  <p:clrMap bg1="lt1" tx1="dk1" bg2="lt2" tx2="dk2" accent1="accent1" accent2="accent2" accent3="accent3" accent4="accent4" accent5="accent5" accent6="accent6" hlink="hlink" folHlink="folHlink"/>
  <p:sldLayoutIdLst>
    <p:sldLayoutId id="2147485034" r:id="rId1"/>
    <p:sldLayoutId id="2147485035" r:id="rId2"/>
    <p:sldLayoutId id="2147485036" r:id="rId3"/>
    <p:sldLayoutId id="2147485037" r:id="rId4"/>
    <p:sldLayoutId id="2147485038" r:id="rId5"/>
    <p:sldLayoutId id="2147485039" r:id="rId6"/>
    <p:sldLayoutId id="2147485040" r:id="rId7"/>
    <p:sldLayoutId id="2147485041" r:id="rId8"/>
    <p:sldLayoutId id="2147485042" r:id="rId9"/>
    <p:sldLayoutId id="2147485043" r:id="rId10"/>
    <p:sldLayoutId id="2147485044" r:id="rId11"/>
    <p:sldLayoutId id="2147485045" r:id="rId12"/>
    <p:sldLayoutId id="2147485046" r:id="rId13"/>
    <p:sldLayoutId id="2147485047" r:id="rId14"/>
    <p:sldLayoutId id="2147485048" r:id="rId15"/>
    <p:sldLayoutId id="2147485049" r:id="rId16"/>
    <p:sldLayoutId id="2147485050" r:id="rId17"/>
    <p:sldLayoutId id="2147485051" r:id="rId18"/>
    <p:sldLayoutId id="2147485055" r:id="rId19"/>
    <p:sldLayoutId id="2147485056" r:id="rId20"/>
  </p:sldLayoutIdLst>
  <p:transition>
    <p:fade/>
  </p:transition>
  <p:hf hdr="0" ftr="0" dt="0"/>
  <p:txStyles>
    <p:titleStyle>
      <a:lvl1pPr algn="l" defTabSz="932563" rtl="0" eaLnBrk="1" latinLnBrk="0" hangingPunct="1">
        <a:lnSpc>
          <a:spcPct val="90000"/>
        </a:lnSpc>
        <a:spcBef>
          <a:spcPct val="0"/>
        </a:spcBef>
        <a:buNone/>
        <a:defRPr lang="en-US" sz="4799" b="0" kern="1200" cap="none" spc="-102"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3999"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42834"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7139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99946"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28503"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microsoft.com/en-us/research/wp-content/uploads/2016/02/tkde_collabfiltering.pdf" TargetMode="External"/><Relationship Id="rId1" Type="http://schemas.openxmlformats.org/officeDocument/2006/relationships/slideLayout" Target="../slideLayouts/slideLayout3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hyperlink" Target="https://www.cs.toronto.edu/~rsalakhu/papers/rbmcf.pdf" TargetMode="External"/><Relationship Id="rId2" Type="http://schemas.openxmlformats.org/officeDocument/2006/relationships/notesSlide" Target="../notesSlides/notesSlide4.xml"/><Relationship Id="rId1" Type="http://schemas.openxmlformats.org/officeDocument/2006/relationships/slideLayout" Target="../slideLayouts/slideLayout32.xml"/><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ai/real-time-recommendation" TargetMode="External"/><Relationship Id="rId2" Type="http://schemas.openxmlformats.org/officeDocument/2006/relationships/hyperlink" Target="https://docs.microsoft.com/en-us/azure/architecture/example-scenario/ai/scalable-personalization" TargetMode="Externa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ai/real-time-recommendation" TargetMode="External"/><Relationship Id="rId2" Type="http://schemas.openxmlformats.org/officeDocument/2006/relationships/hyperlink" Target="https://docs.microsoft.com/en-us/azure/architecture/example-scenario/ai/scalable-personalization" TargetMode="Externa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hyperlink" Target="mailto:RecoDevTeam@service.microsoft.com" TargetMode="External"/><Relationship Id="rId2" Type="http://schemas.openxmlformats.org/officeDocument/2006/relationships/hyperlink" Target="https://github.com/Microsoft/Recommenders" TargetMode="Externa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18" Type="http://schemas.openxmlformats.org/officeDocument/2006/relationships/image" Target="../media/image29.jpeg"/><Relationship Id="rId26" Type="http://schemas.openxmlformats.org/officeDocument/2006/relationships/image" Target="../media/image37.png"/><Relationship Id="rId3" Type="http://schemas.openxmlformats.org/officeDocument/2006/relationships/image" Target="../media/image14.jp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jpeg"/><Relationship Id="rId17" Type="http://schemas.openxmlformats.org/officeDocument/2006/relationships/image" Target="../media/image28.png"/><Relationship Id="rId25" Type="http://schemas.openxmlformats.org/officeDocument/2006/relationships/image" Target="../media/image36.jpeg"/><Relationship Id="rId2" Type="http://schemas.openxmlformats.org/officeDocument/2006/relationships/notesSlide" Target="../notesSlides/notesSlide2.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25.xml"/><Relationship Id="rId6" Type="http://schemas.openxmlformats.org/officeDocument/2006/relationships/image" Target="../media/image17.png"/><Relationship Id="rId11" Type="http://schemas.openxmlformats.org/officeDocument/2006/relationships/image" Target="../media/image22.jpeg"/><Relationship Id="rId24" Type="http://schemas.openxmlformats.org/officeDocument/2006/relationships/image" Target="../media/image35.jpeg"/><Relationship Id="rId5" Type="http://schemas.openxmlformats.org/officeDocument/2006/relationships/image" Target="../media/image16.png"/><Relationship Id="rId15" Type="http://schemas.openxmlformats.org/officeDocument/2006/relationships/image" Target="../media/image26.jpeg"/><Relationship Id="rId23" Type="http://schemas.openxmlformats.org/officeDocument/2006/relationships/image" Target="../media/image34.jpeg"/><Relationship Id="rId28" Type="http://schemas.openxmlformats.org/officeDocument/2006/relationships/image" Target="../media/image39.jpeg"/><Relationship Id="rId10" Type="http://schemas.openxmlformats.org/officeDocument/2006/relationships/image" Target="../media/image21.jpe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jpeg"/><Relationship Id="rId22" Type="http://schemas.openxmlformats.org/officeDocument/2006/relationships/image" Target="../media/image33.jpeg"/><Relationship Id="rId27" Type="http://schemas.openxmlformats.org/officeDocument/2006/relationships/image" Target="../media/image38.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B04F6-11B7-4878-AE7A-9EAFC6C6FA7E}"/>
              </a:ext>
            </a:extLst>
          </p:cNvPr>
          <p:cNvSpPr>
            <a:spLocks noGrp="1"/>
          </p:cNvSpPr>
          <p:nvPr>
            <p:ph type="title"/>
          </p:nvPr>
        </p:nvSpPr>
        <p:spPr/>
        <p:txBody>
          <a:bodyPr/>
          <a:lstStyle/>
          <a:p>
            <a:r>
              <a:rPr lang="en-US" dirty="0"/>
              <a:t>Taking Recommendation Technology To The Masses</a:t>
            </a:r>
          </a:p>
        </p:txBody>
      </p:sp>
      <p:sp>
        <p:nvSpPr>
          <p:cNvPr id="3" name="Text Placeholder 2">
            <a:extLst>
              <a:ext uri="{FF2B5EF4-FFF2-40B4-BE49-F238E27FC236}">
                <a16:creationId xmlns:a16="http://schemas.microsoft.com/office/drawing/2014/main" id="{B9D45462-6824-4F62-94A1-AB2E4E14DC84}"/>
              </a:ext>
            </a:extLst>
          </p:cNvPr>
          <p:cNvSpPr>
            <a:spLocks noGrp="1"/>
          </p:cNvSpPr>
          <p:nvPr>
            <p:ph type="body" sz="quarter" idx="14"/>
          </p:nvPr>
        </p:nvSpPr>
        <p:spPr>
          <a:xfrm>
            <a:off x="263951" y="4093410"/>
            <a:ext cx="11908574" cy="638008"/>
          </a:xfrm>
        </p:spPr>
        <p:txBody>
          <a:bodyPr/>
          <a:lstStyle/>
          <a:p>
            <a:r>
              <a:rPr lang="en-US" dirty="0"/>
              <a:t>Le Zhang | Data Scientist with Microsoft</a:t>
            </a:r>
          </a:p>
        </p:txBody>
      </p:sp>
    </p:spTree>
    <p:extLst>
      <p:ext uri="{BB962C8B-B14F-4D97-AF65-F5344CB8AC3E}">
        <p14:creationId xmlns:p14="http://schemas.microsoft.com/office/powerpoint/2010/main" val="3983405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53FEB9-6E5E-43A5-B633-90F0047A0346}"/>
              </a:ext>
            </a:extLst>
          </p:cNvPr>
          <p:cNvSpPr>
            <a:spLocks noGrp="1"/>
          </p:cNvSpPr>
          <p:nvPr>
            <p:ph type="title"/>
          </p:nvPr>
        </p:nvSpPr>
        <p:spPr/>
        <p:txBody>
          <a:bodyPr/>
          <a:lstStyle/>
          <a:p>
            <a:r>
              <a:rPr lang="en-US"/>
              <a:t>Data in a recommender system</a:t>
            </a:r>
          </a:p>
        </p:txBody>
      </p:sp>
      <p:sp>
        <p:nvSpPr>
          <p:cNvPr id="5" name="Content Placeholder 4">
            <a:extLst>
              <a:ext uri="{FF2B5EF4-FFF2-40B4-BE49-F238E27FC236}">
                <a16:creationId xmlns:a16="http://schemas.microsoft.com/office/drawing/2014/main" id="{0CD2FB56-BDD3-439E-96C6-D470EE4C3EBC}"/>
              </a:ext>
            </a:extLst>
          </p:cNvPr>
          <p:cNvSpPr>
            <a:spLocks noGrp="1"/>
          </p:cNvSpPr>
          <p:nvPr>
            <p:ph idx="1"/>
          </p:nvPr>
        </p:nvSpPr>
        <p:spPr>
          <a:xfrm>
            <a:off x="164601" y="1347965"/>
            <a:ext cx="12117725" cy="5478295"/>
          </a:xfrm>
        </p:spPr>
        <p:txBody>
          <a:bodyPr/>
          <a:lstStyle/>
          <a:p>
            <a:r>
              <a:rPr lang="en-US"/>
              <a:t>How do users interact and how is data collected?</a:t>
            </a:r>
          </a:p>
          <a:p>
            <a:pPr lvl="1"/>
            <a:r>
              <a:rPr lang="en-US" i="1"/>
              <a:t>Explicit</a:t>
            </a:r>
            <a:r>
              <a:rPr lang="en-US"/>
              <a:t> </a:t>
            </a:r>
            <a:r>
              <a:rPr lang="en-US" i="1"/>
              <a:t>feedback</a:t>
            </a:r>
          </a:p>
          <a:p>
            <a:pPr lvl="2"/>
            <a:r>
              <a:rPr lang="en-US"/>
              <a:t>Ratings – e.g., numerical ratings of movies on IMDB or Netflix.</a:t>
            </a:r>
          </a:p>
          <a:p>
            <a:pPr lvl="2"/>
            <a:r>
              <a:rPr lang="en-US"/>
              <a:t>Survey results – e.g., survey on items with rating, satisfaction level, etc. </a:t>
            </a:r>
          </a:p>
          <a:p>
            <a:pPr lvl="2"/>
            <a:r>
              <a:rPr lang="en-US"/>
              <a:t>Reviews – e.g., text reviews with positive or negative sentiment.</a:t>
            </a:r>
          </a:p>
          <a:p>
            <a:pPr lvl="1"/>
            <a:r>
              <a:rPr lang="en-US" i="1"/>
              <a:t>Implicit feedback</a:t>
            </a:r>
            <a:r>
              <a:rPr lang="en-US"/>
              <a:t> </a:t>
            </a:r>
          </a:p>
          <a:p>
            <a:pPr lvl="2"/>
            <a:r>
              <a:rPr lang="en-US"/>
              <a:t>Click / no click</a:t>
            </a:r>
          </a:p>
          <a:p>
            <a:pPr lvl="2"/>
            <a:r>
              <a:rPr lang="en-US"/>
              <a:t>Purchase / no purchase</a:t>
            </a:r>
          </a:p>
          <a:p>
            <a:pPr lvl="2"/>
            <a:r>
              <a:rPr lang="en-US"/>
              <a:t>#clicks, #purchases, #pointing links</a:t>
            </a:r>
          </a:p>
          <a:p>
            <a:pPr lvl="2"/>
            <a:r>
              <a:rPr lang="en-US"/>
              <a:t>User engagement</a:t>
            </a:r>
          </a:p>
          <a:p>
            <a:pPr lvl="2"/>
            <a:r>
              <a:rPr lang="en-US"/>
              <a:t>CTR / conversion rate / impression / attempt</a:t>
            </a:r>
          </a:p>
          <a:p>
            <a:pPr lvl="1"/>
            <a:r>
              <a:rPr lang="en-US" i="1"/>
              <a:t>Other data (features)</a:t>
            </a:r>
            <a:r>
              <a:rPr lang="en-US"/>
              <a:t> about users and items available</a:t>
            </a:r>
          </a:p>
          <a:p>
            <a:pPr lvl="1"/>
            <a:r>
              <a:rPr lang="en-US" i="1"/>
              <a:t>Knowledge-based </a:t>
            </a:r>
            <a:r>
              <a:rPr lang="en-US"/>
              <a:t>data (as opposed to historical data), e.g. user requirements, goals etc.</a:t>
            </a:r>
            <a:endParaRPr lang="en-US" i="1"/>
          </a:p>
          <a:p>
            <a:pPr lvl="1"/>
            <a:endParaRPr lang="en-US"/>
          </a:p>
        </p:txBody>
      </p:sp>
    </p:spTree>
    <p:extLst>
      <p:ext uri="{BB962C8B-B14F-4D97-AF65-F5344CB8AC3E}">
        <p14:creationId xmlns:p14="http://schemas.microsoft.com/office/powerpoint/2010/main" val="24218321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233-3517-4163-A225-AB182797D698}"/>
              </a:ext>
            </a:extLst>
          </p:cNvPr>
          <p:cNvSpPr>
            <a:spLocks noGrp="1"/>
          </p:cNvSpPr>
          <p:nvPr>
            <p:ph type="title"/>
          </p:nvPr>
        </p:nvSpPr>
        <p:spPr/>
        <p:txBody>
          <a:bodyPr/>
          <a:lstStyle/>
          <a:p>
            <a:r>
              <a:rPr lang="en-US"/>
              <a:t>Explicit feedback</a:t>
            </a:r>
          </a:p>
        </p:txBody>
      </p:sp>
      <p:sp>
        <p:nvSpPr>
          <p:cNvPr id="3" name="Content Placeholder 2">
            <a:extLst>
              <a:ext uri="{FF2B5EF4-FFF2-40B4-BE49-F238E27FC236}">
                <a16:creationId xmlns:a16="http://schemas.microsoft.com/office/drawing/2014/main" id="{33C78149-4A33-4D52-8971-4FE44AE00D42}"/>
              </a:ext>
            </a:extLst>
          </p:cNvPr>
          <p:cNvSpPr>
            <a:spLocks noGrp="1"/>
          </p:cNvSpPr>
          <p:nvPr>
            <p:ph idx="1"/>
          </p:nvPr>
        </p:nvSpPr>
        <p:spPr>
          <a:xfrm>
            <a:off x="165459" y="1347965"/>
            <a:ext cx="5681549" cy="4951966"/>
          </a:xfrm>
        </p:spPr>
        <p:txBody>
          <a:bodyPr/>
          <a:lstStyle/>
          <a:p>
            <a:r>
              <a:rPr lang="en-US"/>
              <a:t>Pros</a:t>
            </a:r>
          </a:p>
          <a:p>
            <a:pPr lvl="1"/>
            <a:r>
              <a:rPr lang="en-US"/>
              <a:t>Can be more </a:t>
            </a:r>
            <a:r>
              <a:rPr lang="en-US" i="1"/>
              <a:t>informative</a:t>
            </a:r>
            <a:r>
              <a:rPr lang="en-US"/>
              <a:t> and </a:t>
            </a:r>
            <a:r>
              <a:rPr lang="en-US" i="1"/>
              <a:t>richer</a:t>
            </a:r>
          </a:p>
          <a:p>
            <a:pPr lvl="1"/>
            <a:r>
              <a:rPr lang="en-US"/>
              <a:t>Allows for </a:t>
            </a:r>
            <a:r>
              <a:rPr lang="en-US" i="1"/>
              <a:t>active learning</a:t>
            </a:r>
          </a:p>
          <a:p>
            <a:r>
              <a:rPr lang="en-US"/>
              <a:t>Cons</a:t>
            </a:r>
          </a:p>
          <a:p>
            <a:pPr lvl="1"/>
            <a:r>
              <a:rPr lang="en-US"/>
              <a:t>May be </a:t>
            </a:r>
            <a:r>
              <a:rPr lang="en-US" i="1"/>
              <a:t>costly</a:t>
            </a:r>
            <a:r>
              <a:rPr lang="en-US"/>
              <a:t> to obtain</a:t>
            </a:r>
          </a:p>
          <a:p>
            <a:pPr lvl="1"/>
            <a:r>
              <a:rPr lang="en-US" i="1"/>
              <a:t>Inconvenient</a:t>
            </a:r>
            <a:r>
              <a:rPr lang="en-US"/>
              <a:t> to users</a:t>
            </a:r>
          </a:p>
          <a:p>
            <a:pPr lvl="1"/>
            <a:r>
              <a:rPr lang="en-US" i="1"/>
              <a:t>Biased</a:t>
            </a:r>
            <a:r>
              <a:rPr lang="en-US"/>
              <a:t> towards certain users</a:t>
            </a:r>
          </a:p>
          <a:p>
            <a:pPr lvl="1"/>
            <a:r>
              <a:rPr lang="en-US" i="1"/>
              <a:t>May need calibration</a:t>
            </a:r>
            <a:r>
              <a:rPr lang="en-US"/>
              <a:t> (ratings may not be easily comparable)</a:t>
            </a:r>
          </a:p>
          <a:p>
            <a:endParaRPr lang="en-US"/>
          </a:p>
        </p:txBody>
      </p:sp>
      <p:pic>
        <p:nvPicPr>
          <p:cNvPr id="4" name="Picture 3">
            <a:extLst>
              <a:ext uri="{FF2B5EF4-FFF2-40B4-BE49-F238E27FC236}">
                <a16:creationId xmlns:a16="http://schemas.microsoft.com/office/drawing/2014/main" id="{8D078F3C-9D30-4E30-89AE-B711D9FA5CEC}"/>
              </a:ext>
            </a:extLst>
          </p:cNvPr>
          <p:cNvPicPr>
            <a:picLocks noChangeAspect="1"/>
          </p:cNvPicPr>
          <p:nvPr/>
        </p:nvPicPr>
        <p:blipFill>
          <a:blip r:embed="rId2"/>
          <a:stretch>
            <a:fillRect/>
          </a:stretch>
        </p:blipFill>
        <p:spPr>
          <a:xfrm>
            <a:off x="6501786" y="1230410"/>
            <a:ext cx="4883151" cy="2465357"/>
          </a:xfrm>
          <a:prstGeom prst="rect">
            <a:avLst/>
          </a:prstGeom>
        </p:spPr>
      </p:pic>
      <p:pic>
        <p:nvPicPr>
          <p:cNvPr id="6" name="Picture 5">
            <a:extLst>
              <a:ext uri="{FF2B5EF4-FFF2-40B4-BE49-F238E27FC236}">
                <a16:creationId xmlns:a16="http://schemas.microsoft.com/office/drawing/2014/main" id="{52040061-9F88-41F2-AC39-66616BFA7376}"/>
              </a:ext>
            </a:extLst>
          </p:cNvPr>
          <p:cNvPicPr>
            <a:picLocks noChangeAspect="1"/>
          </p:cNvPicPr>
          <p:nvPr/>
        </p:nvPicPr>
        <p:blipFill rotWithShape="1">
          <a:blip r:embed="rId3"/>
          <a:srcRect b="39500"/>
          <a:stretch/>
        </p:blipFill>
        <p:spPr>
          <a:xfrm>
            <a:off x="6882767" y="3901613"/>
            <a:ext cx="4121189" cy="2228062"/>
          </a:xfrm>
          <a:prstGeom prst="rect">
            <a:avLst/>
          </a:prstGeom>
        </p:spPr>
      </p:pic>
    </p:spTree>
    <p:extLst>
      <p:ext uri="{BB962C8B-B14F-4D97-AF65-F5344CB8AC3E}">
        <p14:creationId xmlns:p14="http://schemas.microsoft.com/office/powerpoint/2010/main" val="15894284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6BD48-F36A-47CB-B087-0BD63BB1AB08}"/>
              </a:ext>
            </a:extLst>
          </p:cNvPr>
          <p:cNvSpPr>
            <a:spLocks noGrp="1"/>
          </p:cNvSpPr>
          <p:nvPr>
            <p:ph type="title"/>
          </p:nvPr>
        </p:nvSpPr>
        <p:spPr/>
        <p:txBody>
          <a:bodyPr/>
          <a:lstStyle/>
          <a:p>
            <a:r>
              <a:rPr lang="en-US"/>
              <a:t>Implicit feedback</a:t>
            </a:r>
          </a:p>
        </p:txBody>
      </p:sp>
      <p:sp>
        <p:nvSpPr>
          <p:cNvPr id="3" name="Content Placeholder 2">
            <a:extLst>
              <a:ext uri="{FF2B5EF4-FFF2-40B4-BE49-F238E27FC236}">
                <a16:creationId xmlns:a16="http://schemas.microsoft.com/office/drawing/2014/main" id="{39786DDD-EBDA-4603-AF12-12E6752B1A88}"/>
              </a:ext>
            </a:extLst>
          </p:cNvPr>
          <p:cNvSpPr>
            <a:spLocks noGrp="1"/>
          </p:cNvSpPr>
          <p:nvPr>
            <p:ph idx="1"/>
          </p:nvPr>
        </p:nvSpPr>
        <p:spPr>
          <a:xfrm>
            <a:off x="165458" y="1347965"/>
            <a:ext cx="5168000" cy="4951966"/>
          </a:xfrm>
        </p:spPr>
        <p:txBody>
          <a:bodyPr>
            <a:normAutofit lnSpcReduction="10000"/>
          </a:bodyPr>
          <a:lstStyle/>
          <a:p>
            <a:r>
              <a:rPr lang="en-US"/>
              <a:t>Pros</a:t>
            </a:r>
          </a:p>
          <a:p>
            <a:pPr lvl="1"/>
            <a:r>
              <a:rPr lang="en-US"/>
              <a:t>Often </a:t>
            </a:r>
            <a:r>
              <a:rPr lang="en-US" i="1"/>
              <a:t>readily available</a:t>
            </a:r>
            <a:r>
              <a:rPr lang="en-US"/>
              <a:t> from transaction logs</a:t>
            </a:r>
          </a:p>
          <a:p>
            <a:pPr lvl="1"/>
            <a:r>
              <a:rPr lang="en-US" i="1"/>
              <a:t>Not disruptive</a:t>
            </a:r>
            <a:r>
              <a:rPr lang="en-US"/>
              <a:t> to users → more data points</a:t>
            </a:r>
          </a:p>
          <a:p>
            <a:pPr lvl="1"/>
            <a:r>
              <a:rPr lang="en-US"/>
              <a:t>Less statistical bias, more representative of customer base</a:t>
            </a:r>
          </a:p>
          <a:p>
            <a:r>
              <a:rPr lang="en-US"/>
              <a:t>Cons</a:t>
            </a:r>
          </a:p>
          <a:p>
            <a:pPr lvl="1"/>
            <a:r>
              <a:rPr lang="en-US"/>
              <a:t>Often less graded (e.g. click / no click), less personalized (e.g. CTR)</a:t>
            </a:r>
          </a:p>
          <a:p>
            <a:pPr lvl="1"/>
            <a:r>
              <a:rPr lang="en-US"/>
              <a:t>Hard to define and find negative samples</a:t>
            </a:r>
          </a:p>
          <a:p>
            <a:endParaRPr lang="en-US"/>
          </a:p>
        </p:txBody>
      </p:sp>
      <p:pic>
        <p:nvPicPr>
          <p:cNvPr id="4" name="Picture 3">
            <a:extLst>
              <a:ext uri="{FF2B5EF4-FFF2-40B4-BE49-F238E27FC236}">
                <a16:creationId xmlns:a16="http://schemas.microsoft.com/office/drawing/2014/main" id="{466A6C50-6690-4695-9930-B740611D806E}"/>
              </a:ext>
            </a:extLst>
          </p:cNvPr>
          <p:cNvPicPr>
            <a:picLocks noChangeAspect="1"/>
          </p:cNvPicPr>
          <p:nvPr/>
        </p:nvPicPr>
        <p:blipFill>
          <a:blip r:embed="rId2"/>
          <a:stretch>
            <a:fillRect/>
          </a:stretch>
        </p:blipFill>
        <p:spPr>
          <a:xfrm>
            <a:off x="6669135" y="957388"/>
            <a:ext cx="4475162" cy="4519636"/>
          </a:xfrm>
          <a:prstGeom prst="rect">
            <a:avLst/>
          </a:prstGeom>
        </p:spPr>
      </p:pic>
      <p:sp>
        <p:nvSpPr>
          <p:cNvPr id="5" name="TextBox 4">
            <a:extLst>
              <a:ext uri="{FF2B5EF4-FFF2-40B4-BE49-F238E27FC236}">
                <a16:creationId xmlns:a16="http://schemas.microsoft.com/office/drawing/2014/main" id="{E9CD4422-4EA9-4DD6-90C2-325ABB3CBA07}"/>
              </a:ext>
            </a:extLst>
          </p:cNvPr>
          <p:cNvSpPr txBox="1"/>
          <p:nvPr/>
        </p:nvSpPr>
        <p:spPr>
          <a:xfrm>
            <a:off x="6669135" y="5566281"/>
            <a:ext cx="4475162" cy="1246721"/>
          </a:xfrm>
          <a:prstGeom prst="rect">
            <a:avLst/>
          </a:prstGeom>
          <a:noFill/>
        </p:spPr>
        <p:txBody>
          <a:bodyPr wrap="square" rtlCol="0">
            <a:spAutoFit/>
          </a:bodyPr>
          <a:lstStyle/>
          <a:p>
            <a:r>
              <a:rPr lang="en-US" sz="1836"/>
              <a:t>Explicit feedback to the feed updates – “like”,</a:t>
            </a:r>
          </a:p>
          <a:p>
            <a:r>
              <a:rPr lang="en-US" sz="1836"/>
              <a:t>and implicit feedback such as clicks on the feed, time spent on the feed, etc.  </a:t>
            </a:r>
          </a:p>
        </p:txBody>
      </p:sp>
      <p:sp>
        <p:nvSpPr>
          <p:cNvPr id="6" name="TextBox 5">
            <a:extLst>
              <a:ext uri="{FF2B5EF4-FFF2-40B4-BE49-F238E27FC236}">
                <a16:creationId xmlns:a16="http://schemas.microsoft.com/office/drawing/2014/main" id="{AF5DF017-10BC-4912-8F90-5D2DF6CF381D}"/>
              </a:ext>
            </a:extLst>
          </p:cNvPr>
          <p:cNvSpPr txBox="1"/>
          <p:nvPr/>
        </p:nvSpPr>
        <p:spPr>
          <a:xfrm>
            <a:off x="882" y="6586450"/>
            <a:ext cx="5214070" cy="414353"/>
          </a:xfrm>
          <a:prstGeom prst="rect">
            <a:avLst/>
          </a:prstGeom>
          <a:noFill/>
        </p:spPr>
        <p:txBody>
          <a:bodyPr wrap="none" rtlCol="0">
            <a:spAutoFit/>
          </a:bodyPr>
          <a:lstStyle/>
          <a:p>
            <a:r>
              <a:rPr lang="en-US" sz="1020"/>
              <a:t>Y Hu et al, Collaborative filtering for implicit feedback datasets</a:t>
            </a:r>
          </a:p>
          <a:p>
            <a:r>
              <a:rPr lang="en-US" sz="1020"/>
              <a:t>X He et al, Fast matrix factorization for online recommendation with implicit feedback</a:t>
            </a:r>
          </a:p>
        </p:txBody>
      </p:sp>
    </p:spTree>
    <p:extLst>
      <p:ext uri="{BB962C8B-B14F-4D97-AF65-F5344CB8AC3E}">
        <p14:creationId xmlns:p14="http://schemas.microsoft.com/office/powerpoint/2010/main" val="25987292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A478DA-BDC8-4549-A3EE-6052D464AEC2}"/>
              </a:ext>
            </a:extLst>
          </p:cNvPr>
          <p:cNvSpPr>
            <a:spLocks noGrp="1"/>
          </p:cNvSpPr>
          <p:nvPr>
            <p:ph type="title"/>
          </p:nvPr>
        </p:nvSpPr>
        <p:spPr/>
        <p:txBody>
          <a:bodyPr/>
          <a:lstStyle/>
          <a:p>
            <a:r>
              <a:rPr lang="en-US" dirty="0"/>
              <a:t>Key pillars of recommendation technologies</a:t>
            </a:r>
          </a:p>
        </p:txBody>
      </p:sp>
      <p:sp>
        <p:nvSpPr>
          <p:cNvPr id="2" name="Slide Number Placeholder 1">
            <a:extLst>
              <a:ext uri="{FF2B5EF4-FFF2-40B4-BE49-F238E27FC236}">
                <a16:creationId xmlns:a16="http://schemas.microsoft.com/office/drawing/2014/main" id="{C87864BF-2241-42E5-A5C4-C411F74C6173}"/>
              </a:ext>
            </a:extLst>
          </p:cNvPr>
          <p:cNvSpPr>
            <a:spLocks noGrp="1"/>
          </p:cNvSpPr>
          <p:nvPr>
            <p:ph type="sldNum" sz="quarter" idx="4"/>
          </p:nvPr>
        </p:nvSpPr>
        <p:spPr/>
        <p:txBody>
          <a:bodyPr/>
          <a:lstStyle/>
          <a:p>
            <a:fld id="{461BA605-C888-4326-8417-118ADDBFD3D5}" type="slidenum">
              <a:rPr lang="en-US" smtClean="0"/>
              <a:pPr/>
              <a:t>13</a:t>
            </a:fld>
            <a:endParaRPr lang="en-US" dirty="0"/>
          </a:p>
        </p:txBody>
      </p:sp>
      <p:sp>
        <p:nvSpPr>
          <p:cNvPr id="5" name="Rectangle 4">
            <a:extLst>
              <a:ext uri="{FF2B5EF4-FFF2-40B4-BE49-F238E27FC236}">
                <a16:creationId xmlns:a16="http://schemas.microsoft.com/office/drawing/2014/main" id="{D5D3EB67-5BFF-4A61-B4AA-9173ACF34539}"/>
              </a:ext>
            </a:extLst>
          </p:cNvPr>
          <p:cNvSpPr/>
          <p:nvPr/>
        </p:nvSpPr>
        <p:spPr bwMode="auto">
          <a:xfrm>
            <a:off x="748930" y="3205781"/>
            <a:ext cx="1828800" cy="10972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6" name="Rectangle 5">
            <a:extLst>
              <a:ext uri="{FF2B5EF4-FFF2-40B4-BE49-F238E27FC236}">
                <a16:creationId xmlns:a16="http://schemas.microsoft.com/office/drawing/2014/main" id="{545CE858-260A-476F-BF4C-2B915CC39514}"/>
              </a:ext>
            </a:extLst>
          </p:cNvPr>
          <p:cNvSpPr/>
          <p:nvPr/>
        </p:nvSpPr>
        <p:spPr bwMode="auto">
          <a:xfrm>
            <a:off x="3717170" y="3205781"/>
            <a:ext cx="1828800" cy="10972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Algorithm </a:t>
            </a:r>
          </a:p>
        </p:txBody>
      </p:sp>
      <p:sp>
        <p:nvSpPr>
          <p:cNvPr id="7" name="Rectangle 6">
            <a:extLst>
              <a:ext uri="{FF2B5EF4-FFF2-40B4-BE49-F238E27FC236}">
                <a16:creationId xmlns:a16="http://schemas.microsoft.com/office/drawing/2014/main" id="{BBDA5D63-52D4-47F5-9D18-0009E3471585}"/>
              </a:ext>
            </a:extLst>
          </p:cNvPr>
          <p:cNvSpPr/>
          <p:nvPr/>
        </p:nvSpPr>
        <p:spPr bwMode="auto">
          <a:xfrm>
            <a:off x="6692530" y="3231418"/>
            <a:ext cx="1828800" cy="10972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Evaluation</a:t>
            </a:r>
          </a:p>
        </p:txBody>
      </p:sp>
      <p:sp>
        <p:nvSpPr>
          <p:cNvPr id="8" name="Rectangle 7">
            <a:extLst>
              <a:ext uri="{FF2B5EF4-FFF2-40B4-BE49-F238E27FC236}">
                <a16:creationId xmlns:a16="http://schemas.microsoft.com/office/drawing/2014/main" id="{F9CF6265-7C11-4D37-8551-623C122B2C7A}"/>
              </a:ext>
            </a:extLst>
          </p:cNvPr>
          <p:cNvSpPr/>
          <p:nvPr/>
        </p:nvSpPr>
        <p:spPr bwMode="auto">
          <a:xfrm>
            <a:off x="9710367" y="3231418"/>
            <a:ext cx="1828800" cy="10972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O16N</a:t>
            </a:r>
          </a:p>
        </p:txBody>
      </p:sp>
      <p:sp>
        <p:nvSpPr>
          <p:cNvPr id="9" name="TextBox 8">
            <a:extLst>
              <a:ext uri="{FF2B5EF4-FFF2-40B4-BE49-F238E27FC236}">
                <a16:creationId xmlns:a16="http://schemas.microsoft.com/office/drawing/2014/main" id="{E2FF29EE-A12A-4B90-8100-81178D16FA94}"/>
              </a:ext>
            </a:extLst>
          </p:cNvPr>
          <p:cNvSpPr txBox="1"/>
          <p:nvPr/>
        </p:nvSpPr>
        <p:spPr>
          <a:xfrm>
            <a:off x="526741" y="1212850"/>
            <a:ext cx="3190430" cy="17020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Similarity-based algorithm.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Neighborhood-based algorithm.</a:t>
            </a:r>
          </a:p>
        </p:txBody>
      </p:sp>
      <p:sp>
        <p:nvSpPr>
          <p:cNvPr id="10" name="TextBox 9">
            <a:extLst>
              <a:ext uri="{FF2B5EF4-FFF2-40B4-BE49-F238E27FC236}">
                <a16:creationId xmlns:a16="http://schemas.microsoft.com/office/drawing/2014/main" id="{3A974462-E0DD-4A84-9515-D73A79F0980F}"/>
              </a:ext>
            </a:extLst>
          </p:cNvPr>
          <p:cNvSpPr txBox="1"/>
          <p:nvPr/>
        </p:nvSpPr>
        <p:spPr>
          <a:xfrm>
            <a:off x="5739671" y="1135904"/>
            <a:ext cx="6170063"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Funk Singular Value Decomposition.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SVD++.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Restricted Boltzmann Machine.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Deep autoencoder. </a:t>
            </a:r>
          </a:p>
        </p:txBody>
      </p:sp>
      <p:sp>
        <p:nvSpPr>
          <p:cNvPr id="11" name="TextBox 10">
            <a:extLst>
              <a:ext uri="{FF2B5EF4-FFF2-40B4-BE49-F238E27FC236}">
                <a16:creationId xmlns:a16="http://schemas.microsoft.com/office/drawing/2014/main" id="{9F278CAA-605F-4925-A7E8-4A0D437CD5C3}"/>
              </a:ext>
            </a:extLst>
          </p:cNvPr>
          <p:cNvSpPr txBox="1"/>
          <p:nvPr/>
        </p:nvSpPr>
        <p:spPr>
          <a:xfrm>
            <a:off x="844928" y="4699582"/>
            <a:ext cx="2843277" cy="144655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LR.</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XGBoost</a:t>
            </a:r>
            <a:r>
              <a:rPr lang="en-US" sz="2400" dirty="0">
                <a:gradFill>
                  <a:gsLst>
                    <a:gs pos="2917">
                      <a:schemeClr val="tx1"/>
                    </a:gs>
                    <a:gs pos="30000">
                      <a:schemeClr val="tx1"/>
                    </a:gs>
                  </a:gsLst>
                  <a:lin ang="5400000" scaled="0"/>
                </a:gradFill>
              </a:rPr>
              <a:t>.</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LightGBM</a:t>
            </a:r>
            <a:endParaRPr lang="en-US" sz="2400" dirty="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AE8CA9F8-E08D-43F9-8702-937C022F27E0}"/>
              </a:ext>
            </a:extLst>
          </p:cNvPr>
          <p:cNvSpPr txBox="1"/>
          <p:nvPr/>
        </p:nvSpPr>
        <p:spPr>
          <a:xfrm>
            <a:off x="5742773" y="4712401"/>
            <a:ext cx="2589377" cy="144655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Wide &amp; deep.</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FM / FFM.</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xDeepFM</a:t>
            </a:r>
            <a:r>
              <a:rPr lang="en-US" sz="2400" dirty="0">
                <a:gradFill>
                  <a:gsLst>
                    <a:gs pos="2917">
                      <a:schemeClr val="tx1"/>
                    </a:gs>
                    <a:gs pos="30000">
                      <a:schemeClr val="tx1"/>
                    </a:gs>
                  </a:gsLst>
                  <a:lin ang="5400000" scaled="0"/>
                </a:gradFill>
              </a:rPr>
              <a:t>.</a:t>
            </a:r>
          </a:p>
        </p:txBody>
      </p:sp>
      <p:sp>
        <p:nvSpPr>
          <p:cNvPr id="13" name="TextBox 12">
            <a:extLst>
              <a:ext uri="{FF2B5EF4-FFF2-40B4-BE49-F238E27FC236}">
                <a16:creationId xmlns:a16="http://schemas.microsoft.com/office/drawing/2014/main" id="{64B7803C-9EBA-4F32-BFCA-62E7414B7516}"/>
              </a:ext>
            </a:extLst>
          </p:cNvPr>
          <p:cNvSpPr txBox="1"/>
          <p:nvPr/>
        </p:nvSpPr>
        <p:spPr>
          <a:xfrm>
            <a:off x="9297824" y="4712401"/>
            <a:ext cx="2681449" cy="211134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Attention mechanism.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Session-based model.</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Embeddings.</a:t>
            </a:r>
          </a:p>
        </p:txBody>
      </p:sp>
      <p:cxnSp>
        <p:nvCxnSpPr>
          <p:cNvPr id="14" name="Connector: Elbow 13">
            <a:extLst>
              <a:ext uri="{FF2B5EF4-FFF2-40B4-BE49-F238E27FC236}">
                <a16:creationId xmlns:a16="http://schemas.microsoft.com/office/drawing/2014/main" id="{4B8F650C-7FBD-48C1-8E9C-B8CEF3454AE0}"/>
              </a:ext>
            </a:extLst>
          </p:cNvPr>
          <p:cNvCxnSpPr>
            <a:cxnSpLocks/>
            <a:endCxn id="9" idx="3"/>
          </p:cNvCxnSpPr>
          <p:nvPr/>
        </p:nvCxnSpPr>
        <p:spPr>
          <a:xfrm rot="16200000" flipV="1">
            <a:off x="3453981" y="2327043"/>
            <a:ext cx="1141929" cy="615547"/>
          </a:xfrm>
          <a:prstGeom prst="bentConnector2">
            <a:avLst/>
          </a:prstGeom>
          <a:ln w="317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DF6FEFEA-BC80-43CB-8D63-607A9538224B}"/>
              </a:ext>
            </a:extLst>
          </p:cNvPr>
          <p:cNvCxnSpPr>
            <a:cxnSpLocks/>
            <a:endCxn id="10" idx="1"/>
          </p:cNvCxnSpPr>
          <p:nvPr/>
        </p:nvCxnSpPr>
        <p:spPr>
          <a:xfrm rot="5400000" flipH="1" flipV="1">
            <a:off x="4772879" y="2238990"/>
            <a:ext cx="1141930" cy="791653"/>
          </a:xfrm>
          <a:prstGeom prst="bentConnector2">
            <a:avLst/>
          </a:prstGeom>
          <a:ln w="317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562BEBD7-555F-475A-B0BB-3257C768C2AE}"/>
              </a:ext>
            </a:extLst>
          </p:cNvPr>
          <p:cNvCxnSpPr>
            <a:cxnSpLocks/>
            <a:stCxn id="11" idx="3"/>
          </p:cNvCxnSpPr>
          <p:nvPr/>
        </p:nvCxnSpPr>
        <p:spPr>
          <a:xfrm flipV="1">
            <a:off x="3688205" y="4303061"/>
            <a:ext cx="673099" cy="1119796"/>
          </a:xfrm>
          <a:prstGeom prst="bentConnector2">
            <a:avLst/>
          </a:prstGeom>
          <a:ln w="317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A353C92D-43A6-4CD7-8AF4-7A2AB9F53481}"/>
              </a:ext>
            </a:extLst>
          </p:cNvPr>
          <p:cNvCxnSpPr>
            <a:cxnSpLocks/>
            <a:stCxn id="12" idx="1"/>
          </p:cNvCxnSpPr>
          <p:nvPr/>
        </p:nvCxnSpPr>
        <p:spPr>
          <a:xfrm rot="10800000">
            <a:off x="4948017" y="4328698"/>
            <a:ext cx="794756" cy="1106978"/>
          </a:xfrm>
          <a:prstGeom prst="bentConnector2">
            <a:avLst/>
          </a:prstGeom>
          <a:ln w="317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F8D8749-D541-4EA7-B10E-1556EA6FD145}"/>
              </a:ext>
            </a:extLst>
          </p:cNvPr>
          <p:cNvCxnSpPr>
            <a:cxnSpLocks/>
            <a:stCxn id="12" idx="3"/>
            <a:endCxn id="13" idx="1"/>
          </p:cNvCxnSpPr>
          <p:nvPr/>
        </p:nvCxnSpPr>
        <p:spPr>
          <a:xfrm>
            <a:off x="8332150" y="5435676"/>
            <a:ext cx="965674" cy="1"/>
          </a:xfrm>
          <a:prstGeom prst="straightConnector1">
            <a:avLst/>
          </a:prstGeom>
          <a:ln w="31750">
            <a:solidFill>
              <a:schemeClr val="tx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F444562-007B-415C-B503-FDD2BD7A42A5}"/>
              </a:ext>
            </a:extLst>
          </p:cNvPr>
          <p:cNvSpPr/>
          <p:nvPr/>
        </p:nvSpPr>
        <p:spPr>
          <a:xfrm>
            <a:off x="457202" y="6515100"/>
            <a:ext cx="3373039" cy="246221"/>
          </a:xfrm>
          <a:prstGeom prst="rect">
            <a:avLst/>
          </a:prstGeom>
        </p:spPr>
        <p:txBody>
          <a:bodyPr wrap="none">
            <a:spAutoFit/>
          </a:bodyPr>
          <a:lstStyle/>
          <a:p>
            <a:r>
              <a:rPr lang="en-US" sz="1000" dirty="0"/>
              <a:t>https://github.com/yueguoguo/production-ready-recsys</a:t>
            </a:r>
          </a:p>
        </p:txBody>
      </p:sp>
      <p:sp>
        <p:nvSpPr>
          <p:cNvPr id="15" name="Rectangle 14">
            <a:extLst>
              <a:ext uri="{FF2B5EF4-FFF2-40B4-BE49-F238E27FC236}">
                <a16:creationId xmlns:a16="http://schemas.microsoft.com/office/drawing/2014/main" id="{40844780-AA87-414E-A351-87E1ADA85055}"/>
              </a:ext>
            </a:extLst>
          </p:cNvPr>
          <p:cNvSpPr/>
          <p:nvPr/>
        </p:nvSpPr>
        <p:spPr>
          <a:xfrm>
            <a:off x="457199" y="6699250"/>
            <a:ext cx="10977073" cy="246221"/>
          </a:xfrm>
          <a:prstGeom prst="rect">
            <a:avLst/>
          </a:prstGeom>
        </p:spPr>
        <p:txBody>
          <a:bodyPr wrap="square">
            <a:spAutoFit/>
          </a:bodyPr>
          <a:lstStyle/>
          <a:p>
            <a:r>
              <a:rPr lang="en-US" sz="1000" dirty="0"/>
              <a:t>https://www.microsoft.com/en-us/research/lab/microsoft-research-asia/articles/personalized-recommendation-systems/?from=timeline&amp;isappinstalled=0</a:t>
            </a:r>
          </a:p>
        </p:txBody>
      </p:sp>
    </p:spTree>
    <p:extLst>
      <p:ext uri="{BB962C8B-B14F-4D97-AF65-F5344CB8AC3E}">
        <p14:creationId xmlns:p14="http://schemas.microsoft.com/office/powerpoint/2010/main" val="19762185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032EB-D592-406B-9A0D-93CFB6C731E7}"/>
              </a:ext>
            </a:extLst>
          </p:cNvPr>
          <p:cNvSpPr>
            <a:spLocks noGrp="1"/>
          </p:cNvSpPr>
          <p:nvPr>
            <p:ph type="title"/>
          </p:nvPr>
        </p:nvSpPr>
        <p:spPr/>
        <p:txBody>
          <a:bodyPr/>
          <a:lstStyle/>
          <a:p>
            <a:r>
              <a:rPr lang="en-US"/>
              <a:t>Memory based method</a:t>
            </a:r>
          </a:p>
        </p:txBody>
      </p:sp>
      <p:sp>
        <p:nvSpPr>
          <p:cNvPr id="3" name="Content Placeholder 2">
            <a:extLst>
              <a:ext uri="{FF2B5EF4-FFF2-40B4-BE49-F238E27FC236}">
                <a16:creationId xmlns:a16="http://schemas.microsoft.com/office/drawing/2014/main" id="{51B47B82-24CD-4AAB-A520-4686CB1B25C4}"/>
              </a:ext>
            </a:extLst>
          </p:cNvPr>
          <p:cNvSpPr>
            <a:spLocks noGrp="1"/>
          </p:cNvSpPr>
          <p:nvPr>
            <p:ph idx="1"/>
          </p:nvPr>
        </p:nvSpPr>
        <p:spPr>
          <a:xfrm>
            <a:off x="164601" y="1347965"/>
            <a:ext cx="12117725" cy="2228174"/>
          </a:xfrm>
        </p:spPr>
        <p:txBody>
          <a:bodyPr/>
          <a:lstStyle/>
          <a:p>
            <a:r>
              <a:rPr lang="en-US" dirty="0"/>
              <a:t>User based collaborative filtering algorithm</a:t>
            </a:r>
          </a:p>
          <a:p>
            <a:pPr lvl="1"/>
            <a:r>
              <a:rPr lang="en-US" dirty="0"/>
              <a:t>Neighborhood based algorithm</a:t>
            </a:r>
          </a:p>
          <a:p>
            <a:pPr lvl="2"/>
            <a:r>
              <a:rPr lang="en-US" dirty="0"/>
              <a:t>Find similar items to the ones that a user likes</a:t>
            </a:r>
          </a:p>
          <a:p>
            <a:pPr lvl="2"/>
            <a:r>
              <a:rPr lang="en-US" dirty="0"/>
              <a:t>Nearest neighbors</a:t>
            </a:r>
          </a:p>
          <a:p>
            <a:pPr lvl="1"/>
            <a:r>
              <a:rPr lang="en-US" dirty="0"/>
              <a:t>Clustering algorithm</a:t>
            </a:r>
          </a:p>
        </p:txBody>
      </p:sp>
      <p:sp>
        <p:nvSpPr>
          <p:cNvPr id="5" name="Rectangle 4">
            <a:extLst>
              <a:ext uri="{FF2B5EF4-FFF2-40B4-BE49-F238E27FC236}">
                <a16:creationId xmlns:a16="http://schemas.microsoft.com/office/drawing/2014/main" id="{0AB9DCFA-5C30-4DA4-916B-3AC10029BC12}"/>
              </a:ext>
            </a:extLst>
          </p:cNvPr>
          <p:cNvSpPr/>
          <p:nvPr/>
        </p:nvSpPr>
        <p:spPr>
          <a:xfrm>
            <a:off x="882" y="6429498"/>
            <a:ext cx="7246927" cy="734534"/>
          </a:xfrm>
          <a:prstGeom prst="rect">
            <a:avLst/>
          </a:prstGeom>
        </p:spPr>
        <p:txBody>
          <a:bodyPr wrap="square">
            <a:spAutoFit/>
          </a:bodyPr>
          <a:lstStyle/>
          <a:p>
            <a:r>
              <a:rPr lang="en-US" sz="1020" dirty="0">
                <a:hlinkClick r:id="rId2"/>
              </a:rPr>
              <a:t>https://www.microsoft.com/en-us/research/wp-content/uploads/2016/02/tkde_collabfiltering.pdf</a:t>
            </a:r>
            <a:endParaRPr lang="en-US" sz="1020" dirty="0"/>
          </a:p>
          <a:p>
            <a:r>
              <a:rPr lang="en-US" sz="1020" dirty="0"/>
              <a:t>Y </a:t>
            </a:r>
            <a:r>
              <a:rPr lang="en-US" sz="1020" dirty="0" err="1"/>
              <a:t>Koren</a:t>
            </a:r>
            <a:r>
              <a:rPr lang="en-US" sz="1020" dirty="0"/>
              <a:t> et al, Matrix factorization techniques for recommendation systems, IEEE Computer 2009</a:t>
            </a:r>
          </a:p>
          <a:p>
            <a:r>
              <a:rPr lang="en-US" sz="1020" dirty="0"/>
              <a:t>B Sarwar et al, Recommender systems for large-scale e-commerce, scalable </a:t>
            </a:r>
            <a:r>
              <a:rPr lang="en-US" sz="1020" dirty="0" err="1"/>
              <a:t>neightborhood</a:t>
            </a:r>
            <a:r>
              <a:rPr lang="en-US" sz="1020" dirty="0"/>
              <a:t> formation using clustering, 2002</a:t>
            </a:r>
          </a:p>
        </p:txBody>
      </p:sp>
      <p:pic>
        <p:nvPicPr>
          <p:cNvPr id="6" name="Picture 5">
            <a:extLst>
              <a:ext uri="{FF2B5EF4-FFF2-40B4-BE49-F238E27FC236}">
                <a16:creationId xmlns:a16="http://schemas.microsoft.com/office/drawing/2014/main" id="{A97BAEDA-56DC-4908-8A31-A57203C22893}"/>
              </a:ext>
            </a:extLst>
          </p:cNvPr>
          <p:cNvPicPr>
            <a:picLocks noChangeAspect="1"/>
          </p:cNvPicPr>
          <p:nvPr/>
        </p:nvPicPr>
        <p:blipFill>
          <a:blip r:embed="rId3"/>
          <a:stretch>
            <a:fillRect/>
          </a:stretch>
        </p:blipFill>
        <p:spPr>
          <a:xfrm>
            <a:off x="7418224" y="2155204"/>
            <a:ext cx="4017024" cy="4454185"/>
          </a:xfrm>
          <a:prstGeom prst="rect">
            <a:avLst/>
          </a:prstGeom>
        </p:spPr>
      </p:pic>
      <p:pic>
        <p:nvPicPr>
          <p:cNvPr id="8" name="Picture 7">
            <a:extLst>
              <a:ext uri="{FF2B5EF4-FFF2-40B4-BE49-F238E27FC236}">
                <a16:creationId xmlns:a16="http://schemas.microsoft.com/office/drawing/2014/main" id="{2EF7542E-E75F-46F5-B008-A3EEC2A05413}"/>
              </a:ext>
            </a:extLst>
          </p:cNvPr>
          <p:cNvPicPr>
            <a:picLocks noChangeAspect="1"/>
          </p:cNvPicPr>
          <p:nvPr/>
        </p:nvPicPr>
        <p:blipFill>
          <a:blip r:embed="rId4"/>
          <a:stretch>
            <a:fillRect/>
          </a:stretch>
        </p:blipFill>
        <p:spPr>
          <a:xfrm>
            <a:off x="1001227" y="3497262"/>
            <a:ext cx="5803810" cy="2802668"/>
          </a:xfrm>
          <a:prstGeom prst="rect">
            <a:avLst/>
          </a:prstGeom>
        </p:spPr>
      </p:pic>
    </p:spTree>
    <p:extLst>
      <p:ext uri="{BB962C8B-B14F-4D97-AF65-F5344CB8AC3E}">
        <p14:creationId xmlns:p14="http://schemas.microsoft.com/office/powerpoint/2010/main" val="2116382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96C51-722A-4910-B8C5-490218343B3E}"/>
              </a:ext>
            </a:extLst>
          </p:cNvPr>
          <p:cNvSpPr>
            <a:spLocks noGrp="1"/>
          </p:cNvSpPr>
          <p:nvPr>
            <p:ph type="title"/>
          </p:nvPr>
        </p:nvSpPr>
        <p:spPr/>
        <p:txBody>
          <a:bodyPr/>
          <a:lstStyle/>
          <a:p>
            <a:r>
              <a:rPr lang="en-US"/>
              <a:t>Matrix factorization</a:t>
            </a:r>
          </a:p>
        </p:txBody>
      </p:sp>
      <p:sp>
        <p:nvSpPr>
          <p:cNvPr id="3" name="Content Placeholder 2">
            <a:extLst>
              <a:ext uri="{FF2B5EF4-FFF2-40B4-BE49-F238E27FC236}">
                <a16:creationId xmlns:a16="http://schemas.microsoft.com/office/drawing/2014/main" id="{054FFA2D-15E4-4546-A3DF-C4300D0DC18C}"/>
              </a:ext>
            </a:extLst>
          </p:cNvPr>
          <p:cNvSpPr>
            <a:spLocks noGrp="1"/>
          </p:cNvSpPr>
          <p:nvPr>
            <p:ph idx="1"/>
          </p:nvPr>
        </p:nvSpPr>
        <p:spPr>
          <a:xfrm>
            <a:off x="165458" y="1347965"/>
            <a:ext cx="6936897" cy="4951966"/>
          </a:xfrm>
        </p:spPr>
        <p:txBody>
          <a:bodyPr>
            <a:normAutofit/>
          </a:bodyPr>
          <a:lstStyle/>
          <a:p>
            <a:r>
              <a:rPr lang="en-US"/>
              <a:t>Latent factors</a:t>
            </a:r>
          </a:p>
          <a:p>
            <a:pPr lvl="1"/>
            <a:r>
              <a:rPr lang="en-US"/>
              <a:t>Try to explain the ratings by characterizing all users and items in a more global way, i.e., latent factors</a:t>
            </a:r>
          </a:p>
          <a:p>
            <a:pPr lvl="1"/>
            <a:r>
              <a:rPr lang="en-US"/>
              <a:t>The </a:t>
            </a:r>
            <a:r>
              <a:rPr lang="en-US" i="1"/>
              <a:t>item factors</a:t>
            </a:r>
            <a:r>
              <a:rPr lang="en-US"/>
              <a:t> weight the items in ways that may reflect e.g. comedy vs. drama, or uninterpretable dimensions</a:t>
            </a:r>
          </a:p>
          <a:p>
            <a:pPr lvl="1"/>
            <a:r>
              <a:rPr lang="en-US"/>
              <a:t>The </a:t>
            </a:r>
            <a:r>
              <a:rPr lang="en-US" i="1"/>
              <a:t>user factors</a:t>
            </a:r>
            <a:r>
              <a:rPr lang="en-US"/>
              <a:t> weight the users’ preferences towards the item factors</a:t>
            </a:r>
          </a:p>
          <a:p>
            <a:pPr lvl="1"/>
            <a:endParaRPr lang="en-US"/>
          </a:p>
          <a:p>
            <a:pPr lvl="1"/>
            <a:endParaRPr lang="en-US"/>
          </a:p>
          <a:p>
            <a:endParaRPr lang="en-US"/>
          </a:p>
          <a:p>
            <a:pPr lvl="1"/>
            <a:endParaRPr lang="en-US"/>
          </a:p>
          <a:p>
            <a:pPr lvl="1"/>
            <a:endParaRPr lang="en-US"/>
          </a:p>
        </p:txBody>
      </p:sp>
      <p:pic>
        <p:nvPicPr>
          <p:cNvPr id="4" name="Picture 3">
            <a:extLst>
              <a:ext uri="{FF2B5EF4-FFF2-40B4-BE49-F238E27FC236}">
                <a16:creationId xmlns:a16="http://schemas.microsoft.com/office/drawing/2014/main" id="{046638CC-47FA-411D-B6D3-CD620F44009B}"/>
              </a:ext>
            </a:extLst>
          </p:cNvPr>
          <p:cNvPicPr>
            <a:picLocks noChangeAspect="1"/>
          </p:cNvPicPr>
          <p:nvPr/>
        </p:nvPicPr>
        <p:blipFill>
          <a:blip r:embed="rId2"/>
          <a:stretch>
            <a:fillRect/>
          </a:stretch>
        </p:blipFill>
        <p:spPr>
          <a:xfrm>
            <a:off x="7262834" y="1525003"/>
            <a:ext cx="4728671" cy="4190401"/>
          </a:xfrm>
          <a:prstGeom prst="rect">
            <a:avLst/>
          </a:prstGeom>
        </p:spPr>
      </p:pic>
      <p:sp>
        <p:nvSpPr>
          <p:cNvPr id="5" name="TextBox 4">
            <a:extLst>
              <a:ext uri="{FF2B5EF4-FFF2-40B4-BE49-F238E27FC236}">
                <a16:creationId xmlns:a16="http://schemas.microsoft.com/office/drawing/2014/main" id="{63F6DAA0-423A-4B89-A23F-F33E89F7F9D1}"/>
              </a:ext>
            </a:extLst>
          </p:cNvPr>
          <p:cNvSpPr txBox="1"/>
          <p:nvPr/>
        </p:nvSpPr>
        <p:spPr>
          <a:xfrm>
            <a:off x="881" y="6728180"/>
            <a:ext cx="5858226" cy="254262"/>
          </a:xfrm>
          <a:prstGeom prst="rect">
            <a:avLst/>
          </a:prstGeom>
          <a:noFill/>
        </p:spPr>
        <p:txBody>
          <a:bodyPr wrap="none" rtlCol="0">
            <a:spAutoFit/>
          </a:bodyPr>
          <a:lstStyle/>
          <a:p>
            <a:r>
              <a:rPr lang="en-US" sz="1020"/>
              <a:t>Y </a:t>
            </a:r>
            <a:r>
              <a:rPr lang="en-US" sz="1020" err="1"/>
              <a:t>Koren</a:t>
            </a:r>
            <a:r>
              <a:rPr lang="en-US" sz="1020"/>
              <a:t> et al, Matrix factorization techniques for recommendation systems, IEEE Computer, 2009</a:t>
            </a:r>
          </a:p>
        </p:txBody>
      </p:sp>
    </p:spTree>
    <p:extLst>
      <p:ext uri="{BB962C8B-B14F-4D97-AF65-F5344CB8AC3E}">
        <p14:creationId xmlns:p14="http://schemas.microsoft.com/office/powerpoint/2010/main" val="253396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6B465-5AFB-4584-B7E1-25A878658073}"/>
              </a:ext>
            </a:extLst>
          </p:cNvPr>
          <p:cNvSpPr>
            <a:spLocks noGrp="1"/>
          </p:cNvSpPr>
          <p:nvPr>
            <p:ph type="title"/>
          </p:nvPr>
        </p:nvSpPr>
        <p:spPr/>
        <p:txBody>
          <a:bodyPr/>
          <a:lstStyle/>
          <a:p>
            <a:r>
              <a:rPr lang="en-US"/>
              <a:t>Matrix factorization</a:t>
            </a:r>
          </a:p>
        </p:txBody>
      </p:sp>
      <p:sp>
        <p:nvSpPr>
          <p:cNvPr id="3" name="Content Placeholder 2">
            <a:extLst>
              <a:ext uri="{FF2B5EF4-FFF2-40B4-BE49-F238E27FC236}">
                <a16:creationId xmlns:a16="http://schemas.microsoft.com/office/drawing/2014/main" id="{8FDBDB71-6B5C-4E80-B832-BF718BD5BCB4}"/>
              </a:ext>
            </a:extLst>
          </p:cNvPr>
          <p:cNvSpPr>
            <a:spLocks noGrp="1"/>
          </p:cNvSpPr>
          <p:nvPr>
            <p:ph idx="1"/>
          </p:nvPr>
        </p:nvSpPr>
        <p:spPr>
          <a:xfrm>
            <a:off x="164601" y="1347965"/>
            <a:ext cx="12117725" cy="3988528"/>
          </a:xfrm>
        </p:spPr>
        <p:txBody>
          <a:bodyPr/>
          <a:lstStyle/>
          <a:p>
            <a:r>
              <a:rPr lang="en-GB" sz="2800" dirty="0"/>
              <a:t>The simplest way to model latent factors is as </a:t>
            </a:r>
            <a:r>
              <a:rPr lang="en-GB" sz="2800" i="1" dirty="0"/>
              <a:t>user &amp; item vectors </a:t>
            </a:r>
            <a:r>
              <a:rPr lang="en-GB" sz="2800" dirty="0"/>
              <a:t>that multiply (as inner products)</a:t>
            </a:r>
          </a:p>
          <a:p>
            <a:r>
              <a:rPr lang="en-GB" sz="2800" dirty="0"/>
              <a:t>Learn these factors from the data and use as model, and predict an unseen rating of user-item by multiplying user factor with item factor</a:t>
            </a:r>
          </a:p>
          <a:p>
            <a:pPr lvl="1"/>
            <a:r>
              <a:rPr lang="en-GB" dirty="0"/>
              <a:t>The matrix factors </a:t>
            </a:r>
            <a:r>
              <a:rPr lang="en-GB" i="1" dirty="0"/>
              <a:t>U, V </a:t>
            </a:r>
            <a:r>
              <a:rPr lang="en-GB" dirty="0"/>
              <a:t>have </a:t>
            </a:r>
            <a:r>
              <a:rPr lang="en-GB" i="1" dirty="0"/>
              <a:t>f </a:t>
            </a:r>
            <a:r>
              <a:rPr lang="en-GB" dirty="0"/>
              <a:t>columns, rows resp.</a:t>
            </a:r>
          </a:p>
          <a:p>
            <a:pPr lvl="1"/>
            <a:r>
              <a:rPr lang="en-GB" dirty="0"/>
              <a:t>The number of factors </a:t>
            </a:r>
            <a:r>
              <a:rPr lang="en-GB" i="1" dirty="0"/>
              <a:t>f </a:t>
            </a:r>
            <a:r>
              <a:rPr lang="en-GB" dirty="0"/>
              <a:t>is also called the </a:t>
            </a:r>
            <a:r>
              <a:rPr lang="en-GB" i="1" dirty="0"/>
              <a:t>rank </a:t>
            </a:r>
            <a:r>
              <a:rPr lang="en-GB" dirty="0"/>
              <a:t>of the model</a:t>
            </a:r>
            <a:endParaRPr lang="en-GB" i="1" dirty="0"/>
          </a:p>
          <a:p>
            <a:endParaRPr lang="en-US" dirty="0"/>
          </a:p>
          <a:p>
            <a:endParaRPr lang="en-US" dirty="0"/>
          </a:p>
        </p:txBody>
      </p:sp>
      <p:grpSp>
        <p:nvGrpSpPr>
          <p:cNvPr id="4" name="Group 3">
            <a:extLst>
              <a:ext uri="{FF2B5EF4-FFF2-40B4-BE49-F238E27FC236}">
                <a16:creationId xmlns:a16="http://schemas.microsoft.com/office/drawing/2014/main" id="{638F8C04-1366-4900-BAB1-19CA40684478}"/>
              </a:ext>
            </a:extLst>
          </p:cNvPr>
          <p:cNvGrpSpPr/>
          <p:nvPr/>
        </p:nvGrpSpPr>
        <p:grpSpPr>
          <a:xfrm>
            <a:off x="4261731" y="3922044"/>
            <a:ext cx="4911057" cy="2778499"/>
            <a:chOff x="35893" y="2057328"/>
            <a:chExt cx="8882160" cy="5025206"/>
          </a:xfrm>
        </p:grpSpPr>
        <p:pic>
          <p:nvPicPr>
            <p:cNvPr id="5" name="Picture 4">
              <a:extLst>
                <a:ext uri="{FF2B5EF4-FFF2-40B4-BE49-F238E27FC236}">
                  <a16:creationId xmlns:a16="http://schemas.microsoft.com/office/drawing/2014/main" id="{A4FF612B-AF93-41B7-9132-023153439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28" y="2057328"/>
              <a:ext cx="8446425" cy="4405299"/>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A57F3A5-6906-4D6F-8FD3-2A54B2011769}"/>
                    </a:ext>
                  </a:extLst>
                </p:cNvPr>
                <p:cNvSpPr txBox="1"/>
                <p:nvPr/>
              </p:nvSpPr>
              <p:spPr>
                <a:xfrm>
                  <a:off x="7361304" y="3327186"/>
                  <a:ext cx="1552174" cy="132848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4080" i="1">
                                <a:latin typeface="Cambria Math" panose="02040503050406030204" pitchFamily="18" charset="0"/>
                              </a:rPr>
                            </m:ctrlPr>
                          </m:sSubPr>
                          <m:e>
                            <m:r>
                              <a:rPr lang="en-GB" sz="4080" i="1">
                                <a:latin typeface="Cambria Math" panose="02040503050406030204" pitchFamily="18" charset="0"/>
                              </a:rPr>
                              <m:t>𝑞</m:t>
                            </m:r>
                          </m:e>
                          <m:sub>
                            <m:r>
                              <a:rPr lang="en-GB" sz="4080" i="1">
                                <a:latin typeface="Cambria Math" panose="02040503050406030204" pitchFamily="18" charset="0"/>
                              </a:rPr>
                              <m:t>𝑖</m:t>
                            </m:r>
                          </m:sub>
                        </m:sSub>
                      </m:oMath>
                    </m:oMathPara>
                  </a14:m>
                  <a:endParaRPr lang="en-GB" sz="4080"/>
                </a:p>
              </p:txBody>
            </p:sp>
          </mc:Choice>
          <mc:Fallback>
            <p:sp>
              <p:nvSpPr>
                <p:cNvPr id="7" name="TextBox 6">
                  <a:extLst>
                    <a:ext uri="{FF2B5EF4-FFF2-40B4-BE49-F238E27FC236}">
                      <a16:creationId xmlns:a16="http://schemas.microsoft.com/office/drawing/2014/main" id="{5A57F3A5-6906-4D6F-8FD3-2A54B2011769}"/>
                    </a:ext>
                  </a:extLst>
                </p:cNvPr>
                <p:cNvSpPr txBox="1">
                  <a:spLocks noRot="1" noChangeAspect="1" noMove="1" noResize="1" noEditPoints="1" noAdjustHandles="1" noChangeArrowheads="1" noChangeShapeType="1" noTextEdit="1"/>
                </p:cNvSpPr>
                <p:nvPr/>
              </p:nvSpPr>
              <p:spPr>
                <a:xfrm>
                  <a:off x="7361304" y="3327186"/>
                  <a:ext cx="1552174" cy="13284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286E41B-D4FC-4140-A978-CE8084FCEC91}"/>
                    </a:ext>
                  </a:extLst>
                </p:cNvPr>
                <p:cNvSpPr txBox="1"/>
                <p:nvPr/>
              </p:nvSpPr>
              <p:spPr>
                <a:xfrm>
                  <a:off x="5624714" y="4078938"/>
                  <a:ext cx="813238" cy="132848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4080" i="1">
                                <a:latin typeface="Cambria Math" panose="02040503050406030204" pitchFamily="18" charset="0"/>
                              </a:rPr>
                            </m:ctrlPr>
                          </m:sSubPr>
                          <m:e>
                            <m:r>
                              <a:rPr lang="en-GB" sz="4080" i="1">
                                <a:latin typeface="Cambria Math" panose="02040503050406030204" pitchFamily="18" charset="0"/>
                              </a:rPr>
                              <m:t>𝑝</m:t>
                            </m:r>
                          </m:e>
                          <m:sub>
                            <m:r>
                              <a:rPr lang="en-GB" sz="4080" i="1">
                                <a:latin typeface="Cambria Math" panose="02040503050406030204" pitchFamily="18" charset="0"/>
                              </a:rPr>
                              <m:t>𝑢</m:t>
                            </m:r>
                          </m:sub>
                        </m:sSub>
                      </m:oMath>
                    </m:oMathPara>
                  </a14:m>
                  <a:endParaRPr lang="en-GB" sz="4080"/>
                </a:p>
              </p:txBody>
            </p:sp>
          </mc:Choice>
          <mc:Fallback>
            <p:sp>
              <p:nvSpPr>
                <p:cNvPr id="8" name="TextBox 7">
                  <a:extLst>
                    <a:ext uri="{FF2B5EF4-FFF2-40B4-BE49-F238E27FC236}">
                      <a16:creationId xmlns:a16="http://schemas.microsoft.com/office/drawing/2014/main" id="{F286E41B-D4FC-4140-A978-CE8084FCEC91}"/>
                    </a:ext>
                  </a:extLst>
                </p:cNvPr>
                <p:cNvSpPr txBox="1">
                  <a:spLocks noRot="1" noChangeAspect="1" noMove="1" noResize="1" noEditPoints="1" noAdjustHandles="1" noChangeArrowheads="1" noChangeShapeType="1" noTextEdit="1"/>
                </p:cNvSpPr>
                <p:nvPr/>
              </p:nvSpPr>
              <p:spPr>
                <a:xfrm>
                  <a:off x="5624714" y="4078938"/>
                  <a:ext cx="813238" cy="1328482"/>
                </a:xfrm>
                <a:prstGeom prst="rect">
                  <a:avLst/>
                </a:prstGeom>
                <a:blipFill>
                  <a:blip r:embed="rId4"/>
                  <a:stretch>
                    <a:fillRect r="-3378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DD30FD8-F8CF-4595-8573-0B06912717B4}"/>
                    </a:ext>
                  </a:extLst>
                </p:cNvPr>
                <p:cNvSpPr txBox="1"/>
                <p:nvPr/>
              </p:nvSpPr>
              <p:spPr>
                <a:xfrm>
                  <a:off x="2695838" y="5754052"/>
                  <a:ext cx="1552174" cy="132848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4080" i="1">
                            <a:latin typeface="Cambria Math" panose="02040503050406030204" pitchFamily="18" charset="0"/>
                          </a:rPr>
                          <m:t>𝑖</m:t>
                        </m:r>
                      </m:oMath>
                    </m:oMathPara>
                  </a14:m>
                  <a:endParaRPr lang="en-GB" sz="4080"/>
                </a:p>
              </p:txBody>
            </p:sp>
          </mc:Choice>
          <mc:Fallback>
            <p:sp>
              <p:nvSpPr>
                <p:cNvPr id="9" name="TextBox 8">
                  <a:extLst>
                    <a:ext uri="{FF2B5EF4-FFF2-40B4-BE49-F238E27FC236}">
                      <a16:creationId xmlns:a16="http://schemas.microsoft.com/office/drawing/2014/main" id="{3DD30FD8-F8CF-4595-8573-0B06912717B4}"/>
                    </a:ext>
                  </a:extLst>
                </p:cNvPr>
                <p:cNvSpPr txBox="1">
                  <a:spLocks noRot="1" noChangeAspect="1" noMove="1" noResize="1" noEditPoints="1" noAdjustHandles="1" noChangeArrowheads="1" noChangeShapeType="1" noTextEdit="1"/>
                </p:cNvSpPr>
                <p:nvPr/>
              </p:nvSpPr>
              <p:spPr>
                <a:xfrm>
                  <a:off x="2695838" y="5754052"/>
                  <a:ext cx="1552174" cy="13284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DC3FEDD-7D19-47A5-A152-21B9FBC923CB}"/>
                    </a:ext>
                  </a:extLst>
                </p:cNvPr>
                <p:cNvSpPr txBox="1"/>
                <p:nvPr/>
              </p:nvSpPr>
              <p:spPr>
                <a:xfrm>
                  <a:off x="35893" y="3970083"/>
                  <a:ext cx="448198" cy="132848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4080" i="1">
                            <a:latin typeface="Cambria Math" panose="02040503050406030204" pitchFamily="18" charset="0"/>
                          </a:rPr>
                          <m:t>𝑢</m:t>
                        </m:r>
                      </m:oMath>
                    </m:oMathPara>
                  </a14:m>
                  <a:endParaRPr lang="en-GB" sz="4080"/>
                </a:p>
              </p:txBody>
            </p:sp>
          </mc:Choice>
          <mc:Fallback>
            <p:sp>
              <p:nvSpPr>
                <p:cNvPr id="10" name="TextBox 9">
                  <a:extLst>
                    <a:ext uri="{FF2B5EF4-FFF2-40B4-BE49-F238E27FC236}">
                      <a16:creationId xmlns:a16="http://schemas.microsoft.com/office/drawing/2014/main" id="{CDC3FEDD-7D19-47A5-A152-21B9FBC923CB}"/>
                    </a:ext>
                  </a:extLst>
                </p:cNvPr>
                <p:cNvSpPr txBox="1">
                  <a:spLocks noRot="1" noChangeAspect="1" noMove="1" noResize="1" noEditPoints="1" noAdjustHandles="1" noChangeArrowheads="1" noChangeShapeType="1" noTextEdit="1"/>
                </p:cNvSpPr>
                <p:nvPr/>
              </p:nvSpPr>
              <p:spPr>
                <a:xfrm>
                  <a:off x="35893" y="3970083"/>
                  <a:ext cx="448198" cy="1328482"/>
                </a:xfrm>
                <a:prstGeom prst="rect">
                  <a:avLst/>
                </a:prstGeom>
                <a:blipFill>
                  <a:blip r:embed="rId6"/>
                  <a:stretch>
                    <a:fillRect r="-53659"/>
                  </a:stretch>
                </a:blipFill>
              </p:spPr>
              <p:txBody>
                <a:bodyPr/>
                <a:lstStyle/>
                <a:p>
                  <a:r>
                    <a:rPr lang="en-US">
                      <a:noFill/>
                    </a:rPr>
                    <a:t> </a:t>
                  </a:r>
                </a:p>
              </p:txBody>
            </p:sp>
          </mc:Fallback>
        </mc:AlternateContent>
      </p:grpSp>
      <p:sp>
        <p:nvSpPr>
          <p:cNvPr id="11" name="Rectangle 10">
            <a:extLst>
              <a:ext uri="{FF2B5EF4-FFF2-40B4-BE49-F238E27FC236}">
                <a16:creationId xmlns:a16="http://schemas.microsoft.com/office/drawing/2014/main" id="{09AE9D62-D764-4D7C-BAD6-2F85D682FE4C}"/>
              </a:ext>
            </a:extLst>
          </p:cNvPr>
          <p:cNvSpPr/>
          <p:nvPr/>
        </p:nvSpPr>
        <p:spPr>
          <a:xfrm>
            <a:off x="882" y="6700543"/>
            <a:ext cx="9171906" cy="254262"/>
          </a:xfrm>
          <a:prstGeom prst="rect">
            <a:avLst/>
          </a:prstGeom>
        </p:spPr>
        <p:txBody>
          <a:bodyPr wrap="square">
            <a:spAutoFit/>
          </a:bodyPr>
          <a:lstStyle/>
          <a:p>
            <a:r>
              <a:rPr lang="en-GB" sz="1020"/>
              <a:t>https://www.datacamp.com/community/tutorials/matrix-factorization-names</a:t>
            </a:r>
          </a:p>
        </p:txBody>
      </p:sp>
    </p:spTree>
    <p:extLst>
      <p:ext uri="{BB962C8B-B14F-4D97-AF65-F5344CB8AC3E}">
        <p14:creationId xmlns:p14="http://schemas.microsoft.com/office/powerpoint/2010/main" val="24368098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CFA6E-2338-4015-BC32-C5B47F346C80}"/>
              </a:ext>
            </a:extLst>
          </p:cNvPr>
          <p:cNvSpPr>
            <a:spLocks noGrp="1"/>
          </p:cNvSpPr>
          <p:nvPr>
            <p:ph type="title"/>
          </p:nvPr>
        </p:nvSpPr>
        <p:spPr/>
        <p:txBody>
          <a:bodyPr/>
          <a:lstStyle/>
          <a:p>
            <a:r>
              <a:rPr lang="en-US"/>
              <a:t>Restricted Boltzmann Machine (RBM)</a:t>
            </a:r>
          </a:p>
        </p:txBody>
      </p:sp>
      <p:sp>
        <p:nvSpPr>
          <p:cNvPr id="3" name="Content Placeholder 2">
            <a:extLst>
              <a:ext uri="{FF2B5EF4-FFF2-40B4-BE49-F238E27FC236}">
                <a16:creationId xmlns:a16="http://schemas.microsoft.com/office/drawing/2014/main" id="{5F29A217-824C-41DF-8675-815C310757B5}"/>
              </a:ext>
            </a:extLst>
          </p:cNvPr>
          <p:cNvSpPr>
            <a:spLocks noGrp="1"/>
          </p:cNvSpPr>
          <p:nvPr>
            <p:ph idx="1"/>
          </p:nvPr>
        </p:nvSpPr>
        <p:spPr>
          <a:xfrm>
            <a:off x="164601" y="1347965"/>
            <a:ext cx="12117725" cy="5139612"/>
          </a:xfrm>
        </p:spPr>
        <p:txBody>
          <a:bodyPr/>
          <a:lstStyle/>
          <a:p>
            <a:r>
              <a:rPr lang="en-US" dirty="0"/>
              <a:t>RBM method</a:t>
            </a:r>
          </a:p>
          <a:p>
            <a:pPr lvl="1"/>
            <a:r>
              <a:rPr lang="en-US" dirty="0"/>
              <a:t>Outperformed Netflix existing method (SVD based)</a:t>
            </a:r>
          </a:p>
          <a:p>
            <a:r>
              <a:rPr lang="en-US" dirty="0"/>
              <a:t>Idea</a:t>
            </a:r>
          </a:p>
          <a:p>
            <a:pPr lvl="1"/>
            <a:r>
              <a:rPr lang="en-US" dirty="0"/>
              <a:t>Two-layer undirected graph model</a:t>
            </a:r>
          </a:p>
          <a:p>
            <a:pPr lvl="1"/>
            <a:r>
              <a:rPr lang="en-US" dirty="0"/>
              <a:t>Visible and hidden layer pair to model user preferences</a:t>
            </a:r>
          </a:p>
          <a:p>
            <a:pPr lvl="2"/>
            <a:r>
              <a:rPr lang="en-US" dirty="0"/>
              <a:t>Visible layer (existing ratings)</a:t>
            </a:r>
          </a:p>
          <a:p>
            <a:pPr lvl="2"/>
            <a:r>
              <a:rPr lang="en-US" dirty="0"/>
              <a:t>Hidden layer (features)</a:t>
            </a:r>
          </a:p>
          <a:p>
            <a:pPr lvl="1"/>
            <a:r>
              <a:rPr lang="en-US" dirty="0"/>
              <a:t>Model conditional distribution of visible ratings</a:t>
            </a:r>
          </a:p>
          <a:p>
            <a:pPr lvl="2"/>
            <a:endParaRPr lang="en-US" dirty="0"/>
          </a:p>
          <a:p>
            <a:pPr lvl="2"/>
            <a:endParaRPr lang="en-US" dirty="0"/>
          </a:p>
          <a:p>
            <a:pPr lvl="2"/>
            <a:endParaRPr lang="en-US" dirty="0"/>
          </a:p>
          <a:p>
            <a:pPr lvl="1"/>
            <a:r>
              <a:rPr lang="en-US" dirty="0"/>
              <a:t>Suitable for large data, e.g., Netflix (over 100mil ratings)</a:t>
            </a:r>
          </a:p>
        </p:txBody>
      </p:sp>
      <p:sp>
        <p:nvSpPr>
          <p:cNvPr id="4" name="Rectangle 3">
            <a:extLst>
              <a:ext uri="{FF2B5EF4-FFF2-40B4-BE49-F238E27FC236}">
                <a16:creationId xmlns:a16="http://schemas.microsoft.com/office/drawing/2014/main" id="{5F68DFC5-6EA3-4B54-AEC0-7F0AF110A70F}"/>
              </a:ext>
            </a:extLst>
          </p:cNvPr>
          <p:cNvSpPr/>
          <p:nvPr/>
        </p:nvSpPr>
        <p:spPr>
          <a:xfrm>
            <a:off x="881" y="6743402"/>
            <a:ext cx="3503949" cy="254262"/>
          </a:xfrm>
          <a:prstGeom prst="rect">
            <a:avLst/>
          </a:prstGeom>
        </p:spPr>
        <p:txBody>
          <a:bodyPr wrap="none">
            <a:spAutoFit/>
          </a:bodyPr>
          <a:lstStyle/>
          <a:p>
            <a:r>
              <a:rPr lang="en-US" sz="1020" dirty="0">
                <a:hlinkClick r:id="rId3">
                  <a:extLst>
                    <a:ext uri="{A12FA001-AC4F-418D-AE19-62706E023703}">
                      <ahyp:hlinkClr xmlns:ahyp="http://schemas.microsoft.com/office/drawing/2018/hyperlinkcolor" val="tx"/>
                    </a:ext>
                  </a:extLst>
                </a:hlinkClick>
              </a:rPr>
              <a:t>https://www.cs.toronto.edu/~rsalakhu/papers/rbmcf.pdf</a:t>
            </a:r>
            <a:endParaRPr lang="en-US" sz="1020" dirty="0"/>
          </a:p>
        </p:txBody>
      </p:sp>
      <p:pic>
        <p:nvPicPr>
          <p:cNvPr id="5" name="Picture 4">
            <a:extLst>
              <a:ext uri="{FF2B5EF4-FFF2-40B4-BE49-F238E27FC236}">
                <a16:creationId xmlns:a16="http://schemas.microsoft.com/office/drawing/2014/main" id="{4D310A4D-21CE-49A3-9373-81E84C528BB7}"/>
              </a:ext>
            </a:extLst>
          </p:cNvPr>
          <p:cNvPicPr>
            <a:picLocks noChangeAspect="1"/>
          </p:cNvPicPr>
          <p:nvPr/>
        </p:nvPicPr>
        <p:blipFill>
          <a:blip r:embed="rId4"/>
          <a:stretch>
            <a:fillRect/>
          </a:stretch>
        </p:blipFill>
        <p:spPr>
          <a:xfrm>
            <a:off x="8303030" y="1822797"/>
            <a:ext cx="3622420" cy="4002299"/>
          </a:xfrm>
          <a:prstGeom prst="rect">
            <a:avLst/>
          </a:prstGeom>
        </p:spPr>
      </p:pic>
      <p:pic>
        <p:nvPicPr>
          <p:cNvPr id="7" name="Picture 6">
            <a:extLst>
              <a:ext uri="{FF2B5EF4-FFF2-40B4-BE49-F238E27FC236}">
                <a16:creationId xmlns:a16="http://schemas.microsoft.com/office/drawing/2014/main" id="{7554881B-B20B-48F4-9222-4356555F896C}"/>
              </a:ext>
            </a:extLst>
          </p:cNvPr>
          <p:cNvPicPr>
            <a:picLocks noChangeAspect="1"/>
          </p:cNvPicPr>
          <p:nvPr/>
        </p:nvPicPr>
        <p:blipFill>
          <a:blip r:embed="rId5"/>
          <a:stretch>
            <a:fillRect/>
          </a:stretch>
        </p:blipFill>
        <p:spPr>
          <a:xfrm>
            <a:off x="1409325" y="5008256"/>
            <a:ext cx="5906488" cy="942318"/>
          </a:xfrm>
          <a:prstGeom prst="rect">
            <a:avLst/>
          </a:prstGeom>
        </p:spPr>
      </p:pic>
    </p:spTree>
    <p:extLst>
      <p:ext uri="{BB962C8B-B14F-4D97-AF65-F5344CB8AC3E}">
        <p14:creationId xmlns:p14="http://schemas.microsoft.com/office/powerpoint/2010/main" val="14016306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564D5-A49B-4758-AFA0-FD9B5263D322}"/>
              </a:ext>
            </a:extLst>
          </p:cNvPr>
          <p:cNvSpPr>
            <a:spLocks noGrp="1"/>
          </p:cNvSpPr>
          <p:nvPr>
            <p:ph type="title"/>
          </p:nvPr>
        </p:nvSpPr>
        <p:spPr/>
        <p:txBody>
          <a:bodyPr/>
          <a:lstStyle/>
          <a:p>
            <a:r>
              <a:rPr lang="en-US"/>
              <a:t>Neural collaborative filtering (NCF)</a:t>
            </a:r>
          </a:p>
        </p:txBody>
      </p:sp>
      <p:sp>
        <p:nvSpPr>
          <p:cNvPr id="3" name="Content Placeholder 2">
            <a:extLst>
              <a:ext uri="{FF2B5EF4-FFF2-40B4-BE49-F238E27FC236}">
                <a16:creationId xmlns:a16="http://schemas.microsoft.com/office/drawing/2014/main" id="{F5B6CE1A-53AE-4184-8340-4F24ACF9A8CC}"/>
              </a:ext>
            </a:extLst>
          </p:cNvPr>
          <p:cNvSpPr>
            <a:spLocks noGrp="1"/>
          </p:cNvSpPr>
          <p:nvPr>
            <p:ph idx="1"/>
          </p:nvPr>
        </p:nvSpPr>
        <p:spPr>
          <a:xfrm>
            <a:off x="164601" y="1347965"/>
            <a:ext cx="12117725" cy="1957331"/>
          </a:xfrm>
        </p:spPr>
        <p:txBody>
          <a:bodyPr/>
          <a:lstStyle/>
          <a:p>
            <a:r>
              <a:rPr lang="en-US" dirty="0"/>
              <a:t>Neural collaborative filtering</a:t>
            </a:r>
          </a:p>
          <a:p>
            <a:pPr lvl="1"/>
            <a:r>
              <a:rPr lang="en-US" dirty="0"/>
              <a:t>Neural network-based architecture to model latent features</a:t>
            </a:r>
          </a:p>
          <a:p>
            <a:pPr lvl="1"/>
            <a:r>
              <a:rPr lang="en-US" dirty="0"/>
              <a:t>Generalization of MF based method</a:t>
            </a:r>
          </a:p>
          <a:p>
            <a:pPr lvl="1"/>
            <a:r>
              <a:rPr lang="en-US" dirty="0"/>
              <a:t>Multi-Layer Perceptron (MLP) can be incorporated for dealing with non-linearities</a:t>
            </a:r>
          </a:p>
        </p:txBody>
      </p:sp>
      <p:pic>
        <p:nvPicPr>
          <p:cNvPr id="4" name="Picture 3">
            <a:extLst>
              <a:ext uri="{FF2B5EF4-FFF2-40B4-BE49-F238E27FC236}">
                <a16:creationId xmlns:a16="http://schemas.microsoft.com/office/drawing/2014/main" id="{9E7F69AB-3B33-4750-AA5F-75E124BE6EBA}"/>
              </a:ext>
            </a:extLst>
          </p:cNvPr>
          <p:cNvPicPr>
            <a:picLocks noChangeAspect="1"/>
          </p:cNvPicPr>
          <p:nvPr/>
        </p:nvPicPr>
        <p:blipFill>
          <a:blip r:embed="rId2"/>
          <a:stretch>
            <a:fillRect/>
          </a:stretch>
        </p:blipFill>
        <p:spPr>
          <a:xfrm>
            <a:off x="793900" y="3191965"/>
            <a:ext cx="5273181" cy="3345020"/>
          </a:xfrm>
          <a:prstGeom prst="rect">
            <a:avLst/>
          </a:prstGeom>
        </p:spPr>
      </p:pic>
      <p:pic>
        <p:nvPicPr>
          <p:cNvPr id="5" name="Picture 4">
            <a:extLst>
              <a:ext uri="{FF2B5EF4-FFF2-40B4-BE49-F238E27FC236}">
                <a16:creationId xmlns:a16="http://schemas.microsoft.com/office/drawing/2014/main" id="{0D27FCE7-9362-4429-8BF3-DA7DE17441A6}"/>
              </a:ext>
            </a:extLst>
          </p:cNvPr>
          <p:cNvPicPr>
            <a:picLocks noChangeAspect="1"/>
          </p:cNvPicPr>
          <p:nvPr/>
        </p:nvPicPr>
        <p:blipFill>
          <a:blip r:embed="rId3"/>
          <a:stretch>
            <a:fillRect/>
          </a:stretch>
        </p:blipFill>
        <p:spPr>
          <a:xfrm>
            <a:off x="6369395" y="3242174"/>
            <a:ext cx="5484695" cy="3294811"/>
          </a:xfrm>
          <a:prstGeom prst="rect">
            <a:avLst/>
          </a:prstGeom>
        </p:spPr>
      </p:pic>
      <p:sp>
        <p:nvSpPr>
          <p:cNvPr id="6" name="TextBox 5">
            <a:extLst>
              <a:ext uri="{FF2B5EF4-FFF2-40B4-BE49-F238E27FC236}">
                <a16:creationId xmlns:a16="http://schemas.microsoft.com/office/drawing/2014/main" id="{BC551508-A103-4F1A-ADFD-DC54178DC715}"/>
              </a:ext>
            </a:extLst>
          </p:cNvPr>
          <p:cNvSpPr txBox="1"/>
          <p:nvPr/>
        </p:nvSpPr>
        <p:spPr>
          <a:xfrm flipH="1">
            <a:off x="881" y="6729719"/>
            <a:ext cx="6453913" cy="254262"/>
          </a:xfrm>
          <a:prstGeom prst="rect">
            <a:avLst/>
          </a:prstGeom>
          <a:noFill/>
        </p:spPr>
        <p:txBody>
          <a:bodyPr wrap="square" rtlCol="0">
            <a:spAutoFit/>
          </a:bodyPr>
          <a:lstStyle/>
          <a:p>
            <a:r>
              <a:rPr lang="en-US" sz="1020"/>
              <a:t>X He et al, Neural collaborative filtering, WWW 2017</a:t>
            </a:r>
          </a:p>
        </p:txBody>
      </p:sp>
    </p:spTree>
    <p:extLst>
      <p:ext uri="{BB962C8B-B14F-4D97-AF65-F5344CB8AC3E}">
        <p14:creationId xmlns:p14="http://schemas.microsoft.com/office/powerpoint/2010/main" val="15192142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B7DD6-D573-4E0B-8CB7-F18E4347F59A}"/>
              </a:ext>
            </a:extLst>
          </p:cNvPr>
          <p:cNvSpPr>
            <a:spLocks noGrp="1"/>
          </p:cNvSpPr>
          <p:nvPr>
            <p:ph type="title"/>
          </p:nvPr>
        </p:nvSpPr>
        <p:spPr>
          <a:xfrm>
            <a:off x="165459" y="139244"/>
            <a:ext cx="12116006" cy="1091166"/>
          </a:xfrm>
        </p:spPr>
        <p:txBody>
          <a:bodyPr/>
          <a:lstStyle/>
          <a:p>
            <a:r>
              <a:rPr lang="en-US"/>
              <a:t>Content-based algorithms</a:t>
            </a:r>
          </a:p>
        </p:txBody>
      </p:sp>
      <p:sp>
        <p:nvSpPr>
          <p:cNvPr id="3" name="Content Placeholder 2">
            <a:extLst>
              <a:ext uri="{FF2B5EF4-FFF2-40B4-BE49-F238E27FC236}">
                <a16:creationId xmlns:a16="http://schemas.microsoft.com/office/drawing/2014/main" id="{666EF75B-756F-4824-B1DD-A489386609AD}"/>
              </a:ext>
            </a:extLst>
          </p:cNvPr>
          <p:cNvSpPr>
            <a:spLocks noGrp="1"/>
          </p:cNvSpPr>
          <p:nvPr>
            <p:ph idx="1"/>
          </p:nvPr>
        </p:nvSpPr>
        <p:spPr>
          <a:xfrm>
            <a:off x="165459" y="1347965"/>
            <a:ext cx="12116006" cy="2628284"/>
          </a:xfrm>
        </p:spPr>
        <p:txBody>
          <a:bodyPr/>
          <a:lstStyle/>
          <a:p>
            <a:r>
              <a:rPr lang="en-US"/>
              <a:t>Content-based filtering methods</a:t>
            </a:r>
          </a:p>
          <a:p>
            <a:pPr lvl="1"/>
            <a:r>
              <a:rPr lang="en-US"/>
              <a:t>“Content” can be user/item features, review comments, knowledge graph, multi-domain information, contextual information, etc.</a:t>
            </a:r>
          </a:p>
          <a:p>
            <a:pPr lvl="1"/>
            <a:r>
              <a:rPr lang="en-US"/>
              <a:t>Mitigate the cold-start issues in collaborative filtering typed algorithms</a:t>
            </a:r>
          </a:p>
          <a:p>
            <a:pPr lvl="1"/>
            <a:r>
              <a:rPr lang="en-US"/>
              <a:t>Personalized recommendation</a:t>
            </a:r>
          </a:p>
          <a:p>
            <a:pPr lvl="2"/>
            <a:r>
              <a:rPr lang="en-US"/>
              <a:t>Location, device, age, etc.</a:t>
            </a:r>
          </a:p>
        </p:txBody>
      </p:sp>
      <p:pic>
        <p:nvPicPr>
          <p:cNvPr id="5" name="Picture 4">
            <a:extLst>
              <a:ext uri="{FF2B5EF4-FFF2-40B4-BE49-F238E27FC236}">
                <a16:creationId xmlns:a16="http://schemas.microsoft.com/office/drawing/2014/main" id="{17463AD1-420A-4F81-A6E3-85F01E476838}"/>
              </a:ext>
            </a:extLst>
          </p:cNvPr>
          <p:cNvPicPr>
            <a:picLocks noChangeAspect="1"/>
          </p:cNvPicPr>
          <p:nvPr/>
        </p:nvPicPr>
        <p:blipFill>
          <a:blip r:embed="rId2"/>
          <a:stretch>
            <a:fillRect/>
          </a:stretch>
        </p:blipFill>
        <p:spPr>
          <a:xfrm>
            <a:off x="1188960" y="4175812"/>
            <a:ext cx="4527325" cy="2279620"/>
          </a:xfrm>
          <a:prstGeom prst="rect">
            <a:avLst/>
          </a:prstGeom>
        </p:spPr>
      </p:pic>
      <p:pic>
        <p:nvPicPr>
          <p:cNvPr id="7" name="Picture 6">
            <a:extLst>
              <a:ext uri="{FF2B5EF4-FFF2-40B4-BE49-F238E27FC236}">
                <a16:creationId xmlns:a16="http://schemas.microsoft.com/office/drawing/2014/main" id="{7DC9F449-C7B2-4D94-A366-E5AD256FE858}"/>
              </a:ext>
            </a:extLst>
          </p:cNvPr>
          <p:cNvPicPr>
            <a:picLocks noChangeAspect="1"/>
          </p:cNvPicPr>
          <p:nvPr/>
        </p:nvPicPr>
        <p:blipFill>
          <a:blip r:embed="rId3"/>
          <a:stretch>
            <a:fillRect/>
          </a:stretch>
        </p:blipFill>
        <p:spPr>
          <a:xfrm>
            <a:off x="6795554" y="3136241"/>
            <a:ext cx="4661804" cy="3719040"/>
          </a:xfrm>
          <a:prstGeom prst="rect">
            <a:avLst/>
          </a:prstGeom>
        </p:spPr>
      </p:pic>
      <p:sp>
        <p:nvSpPr>
          <p:cNvPr id="6" name="TextBox 5">
            <a:extLst>
              <a:ext uri="{FF2B5EF4-FFF2-40B4-BE49-F238E27FC236}">
                <a16:creationId xmlns:a16="http://schemas.microsoft.com/office/drawing/2014/main" id="{EDE917FD-BB78-4111-B79E-C78CEB5F6336}"/>
              </a:ext>
            </a:extLst>
          </p:cNvPr>
          <p:cNvSpPr txBox="1"/>
          <p:nvPr/>
        </p:nvSpPr>
        <p:spPr>
          <a:xfrm flipH="1">
            <a:off x="881" y="6580613"/>
            <a:ext cx="6453913" cy="414353"/>
          </a:xfrm>
          <a:prstGeom prst="rect">
            <a:avLst/>
          </a:prstGeom>
          <a:noFill/>
        </p:spPr>
        <p:txBody>
          <a:bodyPr wrap="square" rtlCol="0">
            <a:spAutoFit/>
          </a:bodyPr>
          <a:lstStyle/>
          <a:p>
            <a:r>
              <a:rPr lang="en-US" sz="1020"/>
              <a:t>H Wang et al, Deep knowledge aware network for news recommendation, WWW 2018</a:t>
            </a:r>
          </a:p>
          <a:p>
            <a:r>
              <a:rPr lang="en-US" sz="1020"/>
              <a:t>J Davidson et al, The YouTube video recommendation system, </a:t>
            </a:r>
            <a:r>
              <a:rPr lang="en-US" sz="1020" err="1"/>
              <a:t>RecSys</a:t>
            </a:r>
            <a:r>
              <a:rPr lang="en-US" sz="1020"/>
              <a:t> 2010</a:t>
            </a:r>
          </a:p>
        </p:txBody>
      </p:sp>
    </p:spTree>
    <p:extLst>
      <p:ext uri="{BB962C8B-B14F-4D97-AF65-F5344CB8AC3E}">
        <p14:creationId xmlns:p14="http://schemas.microsoft.com/office/powerpoint/2010/main" val="1041044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5B553-E0FF-491A-A02E-372722000430}"/>
              </a:ext>
            </a:extLst>
          </p:cNvPr>
          <p:cNvSpPr>
            <a:spLocks noGrp="1"/>
          </p:cNvSpPr>
          <p:nvPr>
            <p:ph type="title"/>
          </p:nvPr>
        </p:nvSpPr>
        <p:spPr/>
        <p:txBody>
          <a:bodyPr/>
          <a:lstStyle/>
          <a:p>
            <a:r>
              <a:rPr lang="en-US" dirty="0"/>
              <a:t>Outline</a:t>
            </a:r>
          </a:p>
        </p:txBody>
      </p:sp>
      <p:sp>
        <p:nvSpPr>
          <p:cNvPr id="4" name="Text Placeholder 3">
            <a:extLst>
              <a:ext uri="{FF2B5EF4-FFF2-40B4-BE49-F238E27FC236}">
                <a16:creationId xmlns:a16="http://schemas.microsoft.com/office/drawing/2014/main" id="{9EDA2366-68CD-4B93-A33A-0EC2DD577170}"/>
              </a:ext>
            </a:extLst>
          </p:cNvPr>
          <p:cNvSpPr>
            <a:spLocks noGrp="1"/>
          </p:cNvSpPr>
          <p:nvPr>
            <p:ph type="body" sz="quarter" idx="10"/>
          </p:nvPr>
        </p:nvSpPr>
        <p:spPr>
          <a:xfrm>
            <a:off x="274639" y="1212851"/>
            <a:ext cx="11887200" cy="3323346"/>
          </a:xfrm>
        </p:spPr>
        <p:txBody>
          <a:bodyPr/>
          <a:lstStyle/>
          <a:p>
            <a:pPr marL="571500" indent="-571500">
              <a:buFont typeface="Arial" panose="020B0604020202020204" pitchFamily="34" charset="0"/>
              <a:buChar char="•"/>
            </a:pPr>
            <a:r>
              <a:rPr lang="en-US" dirty="0"/>
              <a:t>Impact of recommendation technology.</a:t>
            </a:r>
          </a:p>
          <a:p>
            <a:pPr marL="571500" indent="-571500">
              <a:buFont typeface="Arial" panose="020B0604020202020204" pitchFamily="34" charset="0"/>
              <a:buChar char="•"/>
            </a:pPr>
            <a:r>
              <a:rPr lang="en-US" dirty="0"/>
              <a:t>Key topics in productizing applicable and scalable recommendation system.</a:t>
            </a:r>
          </a:p>
          <a:p>
            <a:pPr marL="571500" indent="-571500">
              <a:buFont typeface="Arial" panose="020B0604020202020204" pitchFamily="34" charset="0"/>
              <a:buChar char="•"/>
            </a:pPr>
            <a:r>
              <a:rPr lang="en-US" dirty="0"/>
              <a:t>“Fallacies and pitfalls”. </a:t>
            </a:r>
          </a:p>
          <a:p>
            <a:endParaRPr lang="en-US" dirty="0"/>
          </a:p>
        </p:txBody>
      </p:sp>
      <p:sp>
        <p:nvSpPr>
          <p:cNvPr id="2" name="Slide Number Placeholder 1">
            <a:extLst>
              <a:ext uri="{FF2B5EF4-FFF2-40B4-BE49-F238E27FC236}">
                <a16:creationId xmlns:a16="http://schemas.microsoft.com/office/drawing/2014/main" id="{5B2665B2-CD2C-4515-83F2-A28D3419F4B0}"/>
              </a:ext>
            </a:extLst>
          </p:cNvPr>
          <p:cNvSpPr>
            <a:spLocks noGrp="1"/>
          </p:cNvSpPr>
          <p:nvPr>
            <p:ph type="sldNum" sz="quarter" idx="4"/>
          </p:nvPr>
        </p:nvSpPr>
        <p:spPr/>
        <p:txBody>
          <a:bodyPr/>
          <a:lstStyle/>
          <a:p>
            <a:fld id="{461BA605-C888-4326-8417-118ADDBFD3D5}" type="slidenum">
              <a:rPr lang="en-US" smtClean="0"/>
              <a:pPr/>
              <a:t>2</a:t>
            </a:fld>
            <a:endParaRPr lang="en-US"/>
          </a:p>
        </p:txBody>
      </p:sp>
    </p:spTree>
    <p:extLst>
      <p:ext uri="{BB962C8B-B14F-4D97-AF65-F5344CB8AC3E}">
        <p14:creationId xmlns:p14="http://schemas.microsoft.com/office/powerpoint/2010/main" val="32450066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06FA6-5123-4649-8594-5CC68F9E5F99}"/>
              </a:ext>
            </a:extLst>
          </p:cNvPr>
          <p:cNvSpPr>
            <a:spLocks noGrp="1"/>
          </p:cNvSpPr>
          <p:nvPr>
            <p:ph type="title"/>
          </p:nvPr>
        </p:nvSpPr>
        <p:spPr/>
        <p:txBody>
          <a:bodyPr/>
          <a:lstStyle/>
          <a:p>
            <a:r>
              <a:rPr lang="en-US"/>
              <a:t>Factorization machine (FM)</a:t>
            </a:r>
          </a:p>
        </p:txBody>
      </p:sp>
      <p:sp>
        <p:nvSpPr>
          <p:cNvPr id="3" name="Content Placeholder 2">
            <a:extLst>
              <a:ext uri="{FF2B5EF4-FFF2-40B4-BE49-F238E27FC236}">
                <a16:creationId xmlns:a16="http://schemas.microsoft.com/office/drawing/2014/main" id="{2E0F6E44-828E-4EC6-BFDE-62342411E979}"/>
              </a:ext>
            </a:extLst>
          </p:cNvPr>
          <p:cNvSpPr>
            <a:spLocks noGrp="1"/>
          </p:cNvSpPr>
          <p:nvPr>
            <p:ph idx="1"/>
          </p:nvPr>
        </p:nvSpPr>
        <p:spPr>
          <a:xfrm>
            <a:off x="164601" y="1347965"/>
            <a:ext cx="12117725" cy="2382191"/>
          </a:xfrm>
        </p:spPr>
        <p:txBody>
          <a:bodyPr/>
          <a:lstStyle/>
          <a:p>
            <a:r>
              <a:rPr lang="en-US" sz="2800" dirty="0"/>
              <a:t>FM extends matrix factorization to model interactions of order &gt; 2 and incorporates features</a:t>
            </a:r>
          </a:p>
          <a:p>
            <a:r>
              <a:rPr lang="en-US" sz="2800" dirty="0"/>
              <a:t>Encodes the users and items with one-hot indexes</a:t>
            </a:r>
          </a:p>
          <a:p>
            <a:r>
              <a:rPr lang="en-US" sz="2800" dirty="0"/>
              <a:t>The input x contains users, items and their features as a </a:t>
            </a:r>
            <a:r>
              <a:rPr lang="en-US" sz="2800" i="1" dirty="0"/>
              <a:t>single vector</a:t>
            </a:r>
            <a:endParaRPr lang="en-US" sz="2800" dirty="0"/>
          </a:p>
          <a:p>
            <a:endParaRPr lang="en-US" sz="2800" dirty="0"/>
          </a:p>
        </p:txBody>
      </p:sp>
      <p:pic>
        <p:nvPicPr>
          <p:cNvPr id="4" name="Picture 3">
            <a:extLst>
              <a:ext uri="{FF2B5EF4-FFF2-40B4-BE49-F238E27FC236}">
                <a16:creationId xmlns:a16="http://schemas.microsoft.com/office/drawing/2014/main" id="{30BFBDC9-2246-4287-BB9C-5F3DFB9E0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92" y="3303120"/>
            <a:ext cx="7279056" cy="3395265"/>
          </a:xfrm>
          <a:prstGeom prst="rect">
            <a:avLst/>
          </a:prstGeom>
        </p:spPr>
      </p:pic>
      <p:sp>
        <p:nvSpPr>
          <p:cNvPr id="5" name="Rectangle 4">
            <a:extLst>
              <a:ext uri="{FF2B5EF4-FFF2-40B4-BE49-F238E27FC236}">
                <a16:creationId xmlns:a16="http://schemas.microsoft.com/office/drawing/2014/main" id="{0DF08331-3113-4DF0-A157-6030A7B0E470}"/>
              </a:ext>
            </a:extLst>
          </p:cNvPr>
          <p:cNvSpPr/>
          <p:nvPr/>
        </p:nvSpPr>
        <p:spPr>
          <a:xfrm>
            <a:off x="8043516" y="3964869"/>
            <a:ext cx="2626690" cy="2111133"/>
          </a:xfrm>
          <a:prstGeom prst="rect">
            <a:avLst/>
          </a:prstGeom>
        </p:spPr>
        <p:txBody>
          <a:bodyPr wrap="square">
            <a:spAutoFit/>
          </a:bodyPr>
          <a:lstStyle/>
          <a:p>
            <a:r>
              <a:rPr lang="en-US" sz="1836" dirty="0">
                <a:latin typeface="+mj-lt"/>
              </a:rPr>
              <a:t>Instead of a product of matrix factors, there is a single matrix variable </a:t>
            </a:r>
            <a:r>
              <a:rPr lang="en-US" sz="1836" b="1" dirty="0">
                <a:latin typeface="+mj-lt"/>
              </a:rPr>
              <a:t>V</a:t>
            </a:r>
            <a:r>
              <a:rPr lang="en-US" sz="1836" dirty="0">
                <a:latin typeface="+mj-lt"/>
              </a:rPr>
              <a:t>; some rows of </a:t>
            </a:r>
            <a:r>
              <a:rPr lang="en-US" sz="1836" b="1" dirty="0">
                <a:latin typeface="+mj-lt"/>
              </a:rPr>
              <a:t>V</a:t>
            </a:r>
            <a:r>
              <a:rPr lang="en-US" sz="1836" dirty="0">
                <a:latin typeface="+mj-lt"/>
              </a:rPr>
              <a:t> correspond to users, some to items and the rest to features</a:t>
            </a:r>
          </a:p>
        </p:txBody>
      </p:sp>
      <p:sp>
        <p:nvSpPr>
          <p:cNvPr id="6" name="TextBox 5">
            <a:extLst>
              <a:ext uri="{FF2B5EF4-FFF2-40B4-BE49-F238E27FC236}">
                <a16:creationId xmlns:a16="http://schemas.microsoft.com/office/drawing/2014/main" id="{F7DC25D4-FDAB-41A6-86EC-B8829EDA2F32}"/>
              </a:ext>
            </a:extLst>
          </p:cNvPr>
          <p:cNvSpPr txBox="1"/>
          <p:nvPr/>
        </p:nvSpPr>
        <p:spPr>
          <a:xfrm>
            <a:off x="881" y="6743402"/>
            <a:ext cx="2845079" cy="254262"/>
          </a:xfrm>
          <a:prstGeom prst="rect">
            <a:avLst/>
          </a:prstGeom>
          <a:noFill/>
        </p:spPr>
        <p:txBody>
          <a:bodyPr wrap="none" rtlCol="0">
            <a:spAutoFit/>
          </a:bodyPr>
          <a:lstStyle/>
          <a:p>
            <a:r>
              <a:rPr lang="en-US" sz="1020"/>
              <a:t>S </a:t>
            </a:r>
            <a:r>
              <a:rPr lang="en-US" sz="1020" err="1"/>
              <a:t>Rendle</a:t>
            </a:r>
            <a:r>
              <a:rPr lang="en-US" sz="1020"/>
              <a:t>, Factorization Machines, ICDM 2010</a:t>
            </a:r>
          </a:p>
        </p:txBody>
      </p:sp>
    </p:spTree>
    <p:extLst>
      <p:ext uri="{BB962C8B-B14F-4D97-AF65-F5344CB8AC3E}">
        <p14:creationId xmlns:p14="http://schemas.microsoft.com/office/powerpoint/2010/main" val="20313669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DD831-E383-4E5D-92C4-EAA8B576DC2E}"/>
              </a:ext>
            </a:extLst>
          </p:cNvPr>
          <p:cNvSpPr>
            <a:spLocks noGrp="1"/>
          </p:cNvSpPr>
          <p:nvPr>
            <p:ph type="title"/>
          </p:nvPr>
        </p:nvSpPr>
        <p:spPr/>
        <p:txBody>
          <a:bodyPr/>
          <a:lstStyle/>
          <a:p>
            <a:r>
              <a:rPr lang="en-US" dirty="0"/>
              <a:t>Wide and deep</a:t>
            </a:r>
          </a:p>
        </p:txBody>
      </p:sp>
      <p:pic>
        <p:nvPicPr>
          <p:cNvPr id="4" name="Picture 3">
            <a:extLst>
              <a:ext uri="{FF2B5EF4-FFF2-40B4-BE49-F238E27FC236}">
                <a16:creationId xmlns:a16="http://schemas.microsoft.com/office/drawing/2014/main" id="{43AF3F83-5427-40BB-B5D3-A9C73B9F981E}"/>
              </a:ext>
            </a:extLst>
          </p:cNvPr>
          <p:cNvPicPr>
            <a:picLocks noChangeAspect="1"/>
          </p:cNvPicPr>
          <p:nvPr/>
        </p:nvPicPr>
        <p:blipFill>
          <a:blip r:embed="rId3"/>
          <a:stretch>
            <a:fillRect/>
          </a:stretch>
        </p:blipFill>
        <p:spPr>
          <a:xfrm>
            <a:off x="1764" y="2080577"/>
            <a:ext cx="12434711" cy="2833370"/>
          </a:xfrm>
          <a:prstGeom prst="rect">
            <a:avLst/>
          </a:prstGeom>
        </p:spPr>
      </p:pic>
      <p:sp>
        <p:nvSpPr>
          <p:cNvPr id="5" name="TextBox 4">
            <a:extLst>
              <a:ext uri="{FF2B5EF4-FFF2-40B4-BE49-F238E27FC236}">
                <a16:creationId xmlns:a16="http://schemas.microsoft.com/office/drawing/2014/main" id="{478FE2B1-2395-4AAC-BFD8-F216BA13554F}"/>
              </a:ext>
            </a:extLst>
          </p:cNvPr>
          <p:cNvSpPr txBox="1"/>
          <p:nvPr/>
        </p:nvSpPr>
        <p:spPr>
          <a:xfrm flipH="1">
            <a:off x="881" y="6729719"/>
            <a:ext cx="6453913" cy="254262"/>
          </a:xfrm>
          <a:prstGeom prst="rect">
            <a:avLst/>
          </a:prstGeom>
          <a:noFill/>
        </p:spPr>
        <p:txBody>
          <a:bodyPr wrap="square" rtlCol="0">
            <a:spAutoFit/>
          </a:bodyPr>
          <a:lstStyle/>
          <a:p>
            <a:r>
              <a:rPr lang="en-US" sz="1020"/>
              <a:t>HT Cheng et al, Wide and deep learning for recommendation systems, DLRS 2016</a:t>
            </a:r>
          </a:p>
        </p:txBody>
      </p:sp>
    </p:spTree>
    <p:extLst>
      <p:ext uri="{BB962C8B-B14F-4D97-AF65-F5344CB8AC3E}">
        <p14:creationId xmlns:p14="http://schemas.microsoft.com/office/powerpoint/2010/main" val="39591841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54E88-370A-4E70-BAD9-318C2E234D70}"/>
              </a:ext>
            </a:extLst>
          </p:cNvPr>
          <p:cNvSpPr>
            <a:spLocks noGrp="1"/>
          </p:cNvSpPr>
          <p:nvPr>
            <p:ph type="title"/>
          </p:nvPr>
        </p:nvSpPr>
        <p:spPr/>
        <p:txBody>
          <a:bodyPr/>
          <a:lstStyle/>
          <a:p>
            <a:r>
              <a:rPr lang="en-US" dirty="0"/>
              <a:t>Fallacies and pitfalls</a:t>
            </a:r>
          </a:p>
        </p:txBody>
      </p:sp>
      <p:sp>
        <p:nvSpPr>
          <p:cNvPr id="3" name="Text Placeholder 2">
            <a:extLst>
              <a:ext uri="{FF2B5EF4-FFF2-40B4-BE49-F238E27FC236}">
                <a16:creationId xmlns:a16="http://schemas.microsoft.com/office/drawing/2014/main" id="{57CD7892-EBB2-4A47-8A17-5AC726758A65}"/>
              </a:ext>
            </a:extLst>
          </p:cNvPr>
          <p:cNvSpPr>
            <a:spLocks noGrp="1"/>
          </p:cNvSpPr>
          <p:nvPr>
            <p:ph type="body" sz="quarter" idx="10"/>
          </p:nvPr>
        </p:nvSpPr>
        <p:spPr>
          <a:xfrm>
            <a:off x="274639" y="1212851"/>
            <a:ext cx="11887200" cy="738536"/>
          </a:xfrm>
        </p:spPr>
        <p:txBody>
          <a:bodyPr/>
          <a:lstStyle/>
          <a:p>
            <a:r>
              <a:rPr lang="en-US" dirty="0"/>
              <a:t>“Complex algorithms are always preferred.”</a:t>
            </a:r>
          </a:p>
        </p:txBody>
      </p:sp>
      <p:sp>
        <p:nvSpPr>
          <p:cNvPr id="4" name="Slide Number Placeholder 3">
            <a:extLst>
              <a:ext uri="{FF2B5EF4-FFF2-40B4-BE49-F238E27FC236}">
                <a16:creationId xmlns:a16="http://schemas.microsoft.com/office/drawing/2014/main" id="{F28C08E8-EDCD-45CD-9FF0-EB9421EAAA92}"/>
              </a:ext>
            </a:extLst>
          </p:cNvPr>
          <p:cNvSpPr>
            <a:spLocks noGrp="1"/>
          </p:cNvSpPr>
          <p:nvPr>
            <p:ph type="sldNum" sz="quarter" idx="4"/>
          </p:nvPr>
        </p:nvSpPr>
        <p:spPr/>
        <p:txBody>
          <a:bodyPr/>
          <a:lstStyle/>
          <a:p>
            <a:fld id="{461BA605-C888-4326-8417-118ADDBFD3D5}" type="slidenum">
              <a:rPr lang="en-US" smtClean="0"/>
              <a:pPr/>
              <a:t>22</a:t>
            </a:fld>
            <a:endParaRPr lang="en-US"/>
          </a:p>
        </p:txBody>
      </p:sp>
      <p:sp>
        <p:nvSpPr>
          <p:cNvPr id="5" name="Rectangle 4">
            <a:extLst>
              <a:ext uri="{FF2B5EF4-FFF2-40B4-BE49-F238E27FC236}">
                <a16:creationId xmlns:a16="http://schemas.microsoft.com/office/drawing/2014/main" id="{3E53BC24-25FA-4822-B766-5E6654937914}"/>
              </a:ext>
            </a:extLst>
          </p:cNvPr>
          <p:cNvSpPr/>
          <p:nvPr/>
        </p:nvSpPr>
        <p:spPr>
          <a:xfrm>
            <a:off x="457200" y="6544323"/>
            <a:ext cx="6216650" cy="400110"/>
          </a:xfrm>
          <a:prstGeom prst="rect">
            <a:avLst/>
          </a:prstGeom>
        </p:spPr>
        <p:txBody>
          <a:bodyPr>
            <a:spAutoFit/>
          </a:bodyPr>
          <a:lstStyle/>
          <a:p>
            <a:r>
              <a:rPr lang="en-US" sz="1000" dirty="0"/>
              <a:t>https://www.microsoft.com/en-us/research/lab/microsoft-research-asia/articles/personalized-recommendation-systems/?from=timeline&amp;isappinstalled=0</a:t>
            </a:r>
          </a:p>
        </p:txBody>
      </p:sp>
      <p:cxnSp>
        <p:nvCxnSpPr>
          <p:cNvPr id="8" name="Straight Arrow Connector 7">
            <a:extLst>
              <a:ext uri="{FF2B5EF4-FFF2-40B4-BE49-F238E27FC236}">
                <a16:creationId xmlns:a16="http://schemas.microsoft.com/office/drawing/2014/main" id="{57673250-93C5-4B92-A5F2-19E00680CDA8}"/>
              </a:ext>
            </a:extLst>
          </p:cNvPr>
          <p:cNvCxnSpPr>
            <a:cxnSpLocks/>
          </p:cNvCxnSpPr>
          <p:nvPr/>
        </p:nvCxnSpPr>
        <p:spPr>
          <a:xfrm>
            <a:off x="3213288" y="4126410"/>
            <a:ext cx="1572678"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0D69A8B-E40E-484F-A527-3F89D5F5718F}"/>
              </a:ext>
            </a:extLst>
          </p:cNvPr>
          <p:cNvCxnSpPr>
            <a:cxnSpLocks/>
          </p:cNvCxnSpPr>
          <p:nvPr/>
        </p:nvCxnSpPr>
        <p:spPr>
          <a:xfrm flipH="1">
            <a:off x="1640610" y="4126410"/>
            <a:ext cx="1572678"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F5F31DE-4AE1-423E-9187-08CFB76ED100}"/>
              </a:ext>
            </a:extLst>
          </p:cNvPr>
          <p:cNvCxnSpPr>
            <a:cxnSpLocks/>
          </p:cNvCxnSpPr>
          <p:nvPr/>
        </p:nvCxnSpPr>
        <p:spPr>
          <a:xfrm rot="16200000">
            <a:off x="2426949" y="3340071"/>
            <a:ext cx="1572678"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081C712-5FB9-424B-874B-6B763DA898E6}"/>
              </a:ext>
            </a:extLst>
          </p:cNvPr>
          <p:cNvCxnSpPr>
            <a:cxnSpLocks/>
          </p:cNvCxnSpPr>
          <p:nvPr/>
        </p:nvCxnSpPr>
        <p:spPr>
          <a:xfrm rot="5400000">
            <a:off x="2426949" y="4912749"/>
            <a:ext cx="1572678"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53A31FB-E508-4974-A7FE-E50B35D1D50A}"/>
              </a:ext>
            </a:extLst>
          </p:cNvPr>
          <p:cNvSpPr/>
          <p:nvPr/>
        </p:nvSpPr>
        <p:spPr>
          <a:xfrm>
            <a:off x="4341904" y="4129588"/>
            <a:ext cx="1200970" cy="369332"/>
          </a:xfrm>
          <a:prstGeom prst="rect">
            <a:avLst/>
          </a:prstGeom>
        </p:spPr>
        <p:txBody>
          <a:bodyPr wrap="none">
            <a:spAutoFit/>
          </a:bodyPr>
          <a:lstStyle/>
          <a:p>
            <a:r>
              <a:rPr lang="en-US" dirty="0">
                <a:gradFill>
                  <a:gsLst>
                    <a:gs pos="2917">
                      <a:schemeClr val="tx1"/>
                    </a:gs>
                    <a:gs pos="30000">
                      <a:schemeClr val="tx1"/>
                    </a:gs>
                  </a:gsLst>
                  <a:lin ang="5400000" scaled="0"/>
                </a:gradFill>
              </a:rPr>
              <a:t>Scalability</a:t>
            </a:r>
            <a:endParaRPr lang="en-US" dirty="0"/>
          </a:p>
        </p:txBody>
      </p:sp>
      <p:sp>
        <p:nvSpPr>
          <p:cNvPr id="13" name="Rectangle 12">
            <a:extLst>
              <a:ext uri="{FF2B5EF4-FFF2-40B4-BE49-F238E27FC236}">
                <a16:creationId xmlns:a16="http://schemas.microsoft.com/office/drawing/2014/main" id="{89582FC4-2A20-418C-94EF-7D7EF40CC030}"/>
              </a:ext>
            </a:extLst>
          </p:cNvPr>
          <p:cNvSpPr/>
          <p:nvPr/>
        </p:nvSpPr>
        <p:spPr>
          <a:xfrm>
            <a:off x="393996" y="4124116"/>
            <a:ext cx="1518364" cy="369332"/>
          </a:xfrm>
          <a:prstGeom prst="rect">
            <a:avLst/>
          </a:prstGeom>
        </p:spPr>
        <p:txBody>
          <a:bodyPr wrap="none">
            <a:spAutoFit/>
          </a:bodyPr>
          <a:lstStyle/>
          <a:p>
            <a:r>
              <a:rPr lang="en-US" dirty="0" err="1">
                <a:gradFill>
                  <a:gsLst>
                    <a:gs pos="2917">
                      <a:schemeClr val="tx1"/>
                    </a:gs>
                    <a:gs pos="30000">
                      <a:schemeClr val="tx1"/>
                    </a:gs>
                  </a:gsLst>
                  <a:lin ang="5400000" scaled="0"/>
                </a:gradFill>
              </a:rPr>
              <a:t>Explainability</a:t>
            </a:r>
            <a:endParaRPr lang="en-US" dirty="0"/>
          </a:p>
        </p:txBody>
      </p:sp>
      <p:sp>
        <p:nvSpPr>
          <p:cNvPr id="14" name="Rectangle 13">
            <a:extLst>
              <a:ext uri="{FF2B5EF4-FFF2-40B4-BE49-F238E27FC236}">
                <a16:creationId xmlns:a16="http://schemas.microsoft.com/office/drawing/2014/main" id="{F2B1483E-8B55-4333-BA08-A987C63F7060}"/>
              </a:ext>
            </a:extLst>
          </p:cNvPr>
          <p:cNvSpPr/>
          <p:nvPr/>
        </p:nvSpPr>
        <p:spPr>
          <a:xfrm>
            <a:off x="2112281" y="5769837"/>
            <a:ext cx="2202013" cy="369332"/>
          </a:xfrm>
          <a:prstGeom prst="rect">
            <a:avLst/>
          </a:prstGeom>
        </p:spPr>
        <p:txBody>
          <a:bodyPr wrap="none">
            <a:spAutoFit/>
          </a:bodyPr>
          <a:lstStyle/>
          <a:p>
            <a:r>
              <a:rPr lang="en-US" dirty="0">
                <a:gradFill>
                  <a:gsLst>
                    <a:gs pos="2917">
                      <a:schemeClr val="tx1"/>
                    </a:gs>
                    <a:gs pos="30000">
                      <a:schemeClr val="tx1"/>
                    </a:gs>
                  </a:gsLst>
                  <a:lin ang="5400000" scaled="0"/>
                </a:gradFill>
              </a:rPr>
              <a:t>Model performance</a:t>
            </a:r>
            <a:endParaRPr lang="en-US" dirty="0"/>
          </a:p>
        </p:txBody>
      </p:sp>
      <p:sp>
        <p:nvSpPr>
          <p:cNvPr id="15" name="Rectangle 14">
            <a:extLst>
              <a:ext uri="{FF2B5EF4-FFF2-40B4-BE49-F238E27FC236}">
                <a16:creationId xmlns:a16="http://schemas.microsoft.com/office/drawing/2014/main" id="{D4A9391C-AD54-4B13-AF40-65F5E4D35952}"/>
              </a:ext>
            </a:extLst>
          </p:cNvPr>
          <p:cNvSpPr/>
          <p:nvPr/>
        </p:nvSpPr>
        <p:spPr>
          <a:xfrm>
            <a:off x="1982437" y="2128841"/>
            <a:ext cx="2461700" cy="369332"/>
          </a:xfrm>
          <a:prstGeom prst="rect">
            <a:avLst/>
          </a:prstGeom>
        </p:spPr>
        <p:txBody>
          <a:bodyPr wrap="none">
            <a:spAutoFit/>
          </a:bodyPr>
          <a:lstStyle/>
          <a:p>
            <a:r>
              <a:rPr lang="en-US" dirty="0">
                <a:gradFill>
                  <a:gsLst>
                    <a:gs pos="2917">
                      <a:schemeClr val="tx1"/>
                    </a:gs>
                    <a:gs pos="30000">
                      <a:schemeClr val="tx1"/>
                    </a:gs>
                  </a:gsLst>
                  <a:lin ang="5400000" scaled="0"/>
                </a:gradFill>
              </a:rPr>
              <a:t>Run time performance</a:t>
            </a:r>
            <a:endParaRPr lang="en-US" dirty="0"/>
          </a:p>
        </p:txBody>
      </p:sp>
      <p:sp>
        <p:nvSpPr>
          <p:cNvPr id="16" name="Freeform: Shape 15">
            <a:extLst>
              <a:ext uri="{FF2B5EF4-FFF2-40B4-BE49-F238E27FC236}">
                <a16:creationId xmlns:a16="http://schemas.microsoft.com/office/drawing/2014/main" id="{F35AAC09-F517-4165-B4F5-5D9466E96316}"/>
              </a:ext>
            </a:extLst>
          </p:cNvPr>
          <p:cNvSpPr/>
          <p:nvPr/>
        </p:nvSpPr>
        <p:spPr bwMode="auto">
          <a:xfrm>
            <a:off x="2579853" y="2979980"/>
            <a:ext cx="1563880" cy="2367185"/>
          </a:xfrm>
          <a:custGeom>
            <a:avLst/>
            <a:gdLst>
              <a:gd name="connsiteX0" fmla="*/ 623843 w 1563880"/>
              <a:gd name="connsiteY0" fmla="*/ 0 h 2367185"/>
              <a:gd name="connsiteX1" fmla="*/ 0 w 1563880"/>
              <a:gd name="connsiteY1" fmla="*/ 1128044 h 2367185"/>
              <a:gd name="connsiteX2" fmla="*/ 632388 w 1563880"/>
              <a:gd name="connsiteY2" fmla="*/ 2367185 h 2367185"/>
              <a:gd name="connsiteX3" fmla="*/ 1563880 w 1563880"/>
              <a:gd name="connsiteY3" fmla="*/ 1136590 h 2367185"/>
              <a:gd name="connsiteX4" fmla="*/ 623843 w 1563880"/>
              <a:gd name="connsiteY4" fmla="*/ 0 h 236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880" h="2367185">
                <a:moveTo>
                  <a:pt x="623843" y="0"/>
                </a:moveTo>
                <a:lnTo>
                  <a:pt x="0" y="1128044"/>
                </a:lnTo>
                <a:lnTo>
                  <a:pt x="632388" y="2367185"/>
                </a:lnTo>
                <a:lnTo>
                  <a:pt x="1563880" y="1136590"/>
                </a:lnTo>
                <a:lnTo>
                  <a:pt x="623843" y="0"/>
                </a:lnTo>
                <a:close/>
              </a:path>
            </a:pathLst>
          </a:custGeom>
          <a:solidFill>
            <a:schemeClr val="accent3">
              <a:alpha val="5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279A844E-8FC3-464B-B7C9-07110CA78815}"/>
              </a:ext>
            </a:extLst>
          </p:cNvPr>
          <p:cNvCxnSpPr>
            <a:cxnSpLocks/>
          </p:cNvCxnSpPr>
          <p:nvPr/>
        </p:nvCxnSpPr>
        <p:spPr>
          <a:xfrm>
            <a:off x="8926178" y="4126410"/>
            <a:ext cx="1572678"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880E99-AA23-427F-B520-87CFAA1B995F}"/>
              </a:ext>
            </a:extLst>
          </p:cNvPr>
          <p:cNvCxnSpPr>
            <a:cxnSpLocks/>
          </p:cNvCxnSpPr>
          <p:nvPr/>
        </p:nvCxnSpPr>
        <p:spPr>
          <a:xfrm flipH="1">
            <a:off x="7353500" y="4126410"/>
            <a:ext cx="1572678"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34CCF70-528C-4027-B29D-68C59298AD02}"/>
              </a:ext>
            </a:extLst>
          </p:cNvPr>
          <p:cNvCxnSpPr>
            <a:cxnSpLocks/>
          </p:cNvCxnSpPr>
          <p:nvPr/>
        </p:nvCxnSpPr>
        <p:spPr>
          <a:xfrm rot="16200000">
            <a:off x="8139839" y="3340071"/>
            <a:ext cx="1572678"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67739C7-611E-4FD1-A2C3-A8D9D679CAA7}"/>
              </a:ext>
            </a:extLst>
          </p:cNvPr>
          <p:cNvCxnSpPr>
            <a:cxnSpLocks/>
          </p:cNvCxnSpPr>
          <p:nvPr/>
        </p:nvCxnSpPr>
        <p:spPr>
          <a:xfrm rot="5400000">
            <a:off x="8139839" y="4912749"/>
            <a:ext cx="1572678"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0BD5020-F816-4382-9F91-B03CCBC8CD52}"/>
              </a:ext>
            </a:extLst>
          </p:cNvPr>
          <p:cNvSpPr/>
          <p:nvPr/>
        </p:nvSpPr>
        <p:spPr>
          <a:xfrm>
            <a:off x="10498856" y="4126410"/>
            <a:ext cx="1200970" cy="369332"/>
          </a:xfrm>
          <a:prstGeom prst="rect">
            <a:avLst/>
          </a:prstGeom>
        </p:spPr>
        <p:txBody>
          <a:bodyPr wrap="none">
            <a:spAutoFit/>
          </a:bodyPr>
          <a:lstStyle/>
          <a:p>
            <a:r>
              <a:rPr lang="en-US" dirty="0">
                <a:gradFill>
                  <a:gsLst>
                    <a:gs pos="2917">
                      <a:schemeClr val="tx1"/>
                    </a:gs>
                    <a:gs pos="30000">
                      <a:schemeClr val="tx1"/>
                    </a:gs>
                  </a:gsLst>
                  <a:lin ang="5400000" scaled="0"/>
                </a:gradFill>
              </a:rPr>
              <a:t>Scalability</a:t>
            </a:r>
            <a:endParaRPr lang="en-US" dirty="0"/>
          </a:p>
        </p:txBody>
      </p:sp>
      <p:sp>
        <p:nvSpPr>
          <p:cNvPr id="23" name="Rectangle 22">
            <a:extLst>
              <a:ext uri="{FF2B5EF4-FFF2-40B4-BE49-F238E27FC236}">
                <a16:creationId xmlns:a16="http://schemas.microsoft.com/office/drawing/2014/main" id="{2915D032-19C8-477A-9F1C-938C87F707E7}"/>
              </a:ext>
            </a:extLst>
          </p:cNvPr>
          <p:cNvSpPr/>
          <p:nvPr/>
        </p:nvSpPr>
        <p:spPr>
          <a:xfrm>
            <a:off x="6250581" y="4160394"/>
            <a:ext cx="1518364" cy="369332"/>
          </a:xfrm>
          <a:prstGeom prst="rect">
            <a:avLst/>
          </a:prstGeom>
        </p:spPr>
        <p:txBody>
          <a:bodyPr wrap="none">
            <a:spAutoFit/>
          </a:bodyPr>
          <a:lstStyle/>
          <a:p>
            <a:r>
              <a:rPr lang="en-US" dirty="0" err="1">
                <a:gradFill>
                  <a:gsLst>
                    <a:gs pos="2917">
                      <a:schemeClr val="tx1"/>
                    </a:gs>
                    <a:gs pos="30000">
                      <a:schemeClr val="tx1"/>
                    </a:gs>
                  </a:gsLst>
                  <a:lin ang="5400000" scaled="0"/>
                </a:gradFill>
              </a:rPr>
              <a:t>Explainability</a:t>
            </a:r>
            <a:endParaRPr lang="en-US" dirty="0"/>
          </a:p>
        </p:txBody>
      </p:sp>
      <p:sp>
        <p:nvSpPr>
          <p:cNvPr id="24" name="Rectangle 23">
            <a:extLst>
              <a:ext uri="{FF2B5EF4-FFF2-40B4-BE49-F238E27FC236}">
                <a16:creationId xmlns:a16="http://schemas.microsoft.com/office/drawing/2014/main" id="{C1C175CB-7D9A-452D-B1A2-A9542E1252DF}"/>
              </a:ext>
            </a:extLst>
          </p:cNvPr>
          <p:cNvSpPr/>
          <p:nvPr/>
        </p:nvSpPr>
        <p:spPr>
          <a:xfrm>
            <a:off x="7825171" y="5769837"/>
            <a:ext cx="2202013" cy="369332"/>
          </a:xfrm>
          <a:prstGeom prst="rect">
            <a:avLst/>
          </a:prstGeom>
        </p:spPr>
        <p:txBody>
          <a:bodyPr wrap="none">
            <a:spAutoFit/>
          </a:bodyPr>
          <a:lstStyle/>
          <a:p>
            <a:r>
              <a:rPr lang="en-US" dirty="0">
                <a:gradFill>
                  <a:gsLst>
                    <a:gs pos="2917">
                      <a:schemeClr val="tx1"/>
                    </a:gs>
                    <a:gs pos="30000">
                      <a:schemeClr val="tx1"/>
                    </a:gs>
                  </a:gsLst>
                  <a:lin ang="5400000" scaled="0"/>
                </a:gradFill>
              </a:rPr>
              <a:t>Model performance</a:t>
            </a:r>
            <a:endParaRPr lang="en-US" dirty="0"/>
          </a:p>
        </p:txBody>
      </p:sp>
      <p:sp>
        <p:nvSpPr>
          <p:cNvPr id="25" name="Rectangle 24">
            <a:extLst>
              <a:ext uri="{FF2B5EF4-FFF2-40B4-BE49-F238E27FC236}">
                <a16:creationId xmlns:a16="http://schemas.microsoft.com/office/drawing/2014/main" id="{BD975C5C-458A-46F1-8953-796DFB9A74EF}"/>
              </a:ext>
            </a:extLst>
          </p:cNvPr>
          <p:cNvSpPr/>
          <p:nvPr/>
        </p:nvSpPr>
        <p:spPr>
          <a:xfrm>
            <a:off x="7695327" y="2128841"/>
            <a:ext cx="2461700" cy="369332"/>
          </a:xfrm>
          <a:prstGeom prst="rect">
            <a:avLst/>
          </a:prstGeom>
        </p:spPr>
        <p:txBody>
          <a:bodyPr wrap="none">
            <a:spAutoFit/>
          </a:bodyPr>
          <a:lstStyle/>
          <a:p>
            <a:r>
              <a:rPr lang="en-US" dirty="0">
                <a:gradFill>
                  <a:gsLst>
                    <a:gs pos="2917">
                      <a:schemeClr val="tx1"/>
                    </a:gs>
                    <a:gs pos="30000">
                      <a:schemeClr val="tx1"/>
                    </a:gs>
                  </a:gsLst>
                  <a:lin ang="5400000" scaled="0"/>
                </a:gradFill>
              </a:rPr>
              <a:t>Run time performance</a:t>
            </a:r>
            <a:endParaRPr lang="en-US" dirty="0"/>
          </a:p>
        </p:txBody>
      </p:sp>
      <p:sp>
        <p:nvSpPr>
          <p:cNvPr id="27" name="Freeform: Shape 26">
            <a:extLst>
              <a:ext uri="{FF2B5EF4-FFF2-40B4-BE49-F238E27FC236}">
                <a16:creationId xmlns:a16="http://schemas.microsoft.com/office/drawing/2014/main" id="{2088E5F1-F33E-4DE7-B53F-61D3691AEF96}"/>
              </a:ext>
            </a:extLst>
          </p:cNvPr>
          <p:cNvSpPr/>
          <p:nvPr/>
        </p:nvSpPr>
        <p:spPr bwMode="auto">
          <a:xfrm>
            <a:off x="7614303" y="3050849"/>
            <a:ext cx="1999716" cy="2008261"/>
          </a:xfrm>
          <a:custGeom>
            <a:avLst/>
            <a:gdLst>
              <a:gd name="connsiteX0" fmla="*/ 1307506 w 1999716"/>
              <a:gd name="connsiteY0" fmla="*/ 0 h 2008261"/>
              <a:gd name="connsiteX1" fmla="*/ 0 w 1999716"/>
              <a:gd name="connsiteY1" fmla="*/ 1059678 h 2008261"/>
              <a:gd name="connsiteX2" fmla="*/ 1316052 w 1999716"/>
              <a:gd name="connsiteY2" fmla="*/ 2008261 h 2008261"/>
              <a:gd name="connsiteX3" fmla="*/ 1999716 w 1999716"/>
              <a:gd name="connsiteY3" fmla="*/ 1051132 h 2008261"/>
              <a:gd name="connsiteX4" fmla="*/ 1307506 w 1999716"/>
              <a:gd name="connsiteY4" fmla="*/ 0 h 200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9716" h="2008261">
                <a:moveTo>
                  <a:pt x="1307506" y="0"/>
                </a:moveTo>
                <a:lnTo>
                  <a:pt x="0" y="1059678"/>
                </a:lnTo>
                <a:lnTo>
                  <a:pt x="1316052" y="2008261"/>
                </a:lnTo>
                <a:lnTo>
                  <a:pt x="1999716" y="1051132"/>
                </a:lnTo>
                <a:lnTo>
                  <a:pt x="1307506" y="0"/>
                </a:lnTo>
                <a:close/>
              </a:path>
            </a:pathLst>
          </a:custGeom>
          <a:solidFill>
            <a:schemeClr val="accent6">
              <a:alpha val="50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F7BC7BEA-274A-4B58-8002-0A6461207BF0}"/>
              </a:ext>
            </a:extLst>
          </p:cNvPr>
          <p:cNvSpPr/>
          <p:nvPr/>
        </p:nvSpPr>
        <p:spPr>
          <a:xfrm>
            <a:off x="6250581" y="6515100"/>
            <a:ext cx="2026517" cy="246221"/>
          </a:xfrm>
          <a:prstGeom prst="rect">
            <a:avLst/>
          </a:prstGeom>
        </p:spPr>
        <p:txBody>
          <a:bodyPr wrap="none">
            <a:spAutoFit/>
          </a:bodyPr>
          <a:lstStyle/>
          <a:p>
            <a:r>
              <a:rPr lang="en-US" sz="1000"/>
              <a:t>https://arxiv.org/abs/1804.11192</a:t>
            </a:r>
            <a:endParaRPr lang="en-US" sz="1000" dirty="0"/>
          </a:p>
        </p:txBody>
      </p:sp>
      <p:sp>
        <p:nvSpPr>
          <p:cNvPr id="29" name="Rectangle 28">
            <a:extLst>
              <a:ext uri="{FF2B5EF4-FFF2-40B4-BE49-F238E27FC236}">
                <a16:creationId xmlns:a16="http://schemas.microsoft.com/office/drawing/2014/main" id="{F0AEC90C-E59D-4F8F-96F0-719B39A6D5B8}"/>
              </a:ext>
            </a:extLst>
          </p:cNvPr>
          <p:cNvSpPr/>
          <p:nvPr/>
        </p:nvSpPr>
        <p:spPr>
          <a:xfrm>
            <a:off x="8926177" y="6515100"/>
            <a:ext cx="2026517" cy="246221"/>
          </a:xfrm>
          <a:prstGeom prst="rect">
            <a:avLst/>
          </a:prstGeom>
        </p:spPr>
        <p:txBody>
          <a:bodyPr wrap="none">
            <a:spAutoFit/>
          </a:bodyPr>
          <a:lstStyle/>
          <a:p>
            <a:r>
              <a:rPr lang="en-US" sz="1000" dirty="0"/>
              <a:t>https://arxiv.org/abs/1706.07639</a:t>
            </a:r>
          </a:p>
        </p:txBody>
      </p:sp>
      <p:sp>
        <p:nvSpPr>
          <p:cNvPr id="30" name="Rectangle 29">
            <a:extLst>
              <a:ext uri="{FF2B5EF4-FFF2-40B4-BE49-F238E27FC236}">
                <a16:creationId xmlns:a16="http://schemas.microsoft.com/office/drawing/2014/main" id="{B67AE6AC-EE55-4B2F-B26C-0F0EA630C6C0}"/>
              </a:ext>
            </a:extLst>
          </p:cNvPr>
          <p:cNvSpPr/>
          <p:nvPr/>
        </p:nvSpPr>
        <p:spPr>
          <a:xfrm>
            <a:off x="3804051" y="2855397"/>
            <a:ext cx="1527982" cy="369332"/>
          </a:xfrm>
          <a:prstGeom prst="rect">
            <a:avLst/>
          </a:prstGeom>
        </p:spPr>
        <p:txBody>
          <a:bodyPr wrap="none">
            <a:spAutoFit/>
          </a:bodyPr>
          <a:lstStyle/>
          <a:p>
            <a:r>
              <a:rPr lang="en-US" dirty="0">
                <a:solidFill>
                  <a:schemeClr val="accent3"/>
                </a:solidFill>
              </a:rPr>
              <a:t>Algorithm #1</a:t>
            </a:r>
          </a:p>
        </p:txBody>
      </p:sp>
      <p:sp>
        <p:nvSpPr>
          <p:cNvPr id="31" name="Rectangle 30">
            <a:extLst>
              <a:ext uri="{FF2B5EF4-FFF2-40B4-BE49-F238E27FC236}">
                <a16:creationId xmlns:a16="http://schemas.microsoft.com/office/drawing/2014/main" id="{36E569B8-DDB5-4A8D-8D83-62EE40ACC800}"/>
              </a:ext>
            </a:extLst>
          </p:cNvPr>
          <p:cNvSpPr/>
          <p:nvPr/>
        </p:nvSpPr>
        <p:spPr>
          <a:xfrm>
            <a:off x="9734865" y="2859692"/>
            <a:ext cx="1527982" cy="369332"/>
          </a:xfrm>
          <a:prstGeom prst="rect">
            <a:avLst/>
          </a:prstGeom>
        </p:spPr>
        <p:txBody>
          <a:bodyPr wrap="none">
            <a:spAutoFit/>
          </a:bodyPr>
          <a:lstStyle/>
          <a:p>
            <a:r>
              <a:rPr lang="en-US" dirty="0">
                <a:solidFill>
                  <a:schemeClr val="accent6"/>
                </a:solidFill>
              </a:rPr>
              <a:t>Algorithm #2</a:t>
            </a:r>
          </a:p>
        </p:txBody>
      </p:sp>
    </p:spTree>
    <p:extLst>
      <p:ext uri="{BB962C8B-B14F-4D97-AF65-F5344CB8AC3E}">
        <p14:creationId xmlns:p14="http://schemas.microsoft.com/office/powerpoint/2010/main" val="2061435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A478DA-BDC8-4549-A3EE-6052D464AEC2}"/>
              </a:ext>
            </a:extLst>
          </p:cNvPr>
          <p:cNvSpPr>
            <a:spLocks noGrp="1"/>
          </p:cNvSpPr>
          <p:nvPr>
            <p:ph type="title"/>
          </p:nvPr>
        </p:nvSpPr>
        <p:spPr/>
        <p:txBody>
          <a:bodyPr/>
          <a:lstStyle/>
          <a:p>
            <a:r>
              <a:rPr lang="en-US" dirty="0"/>
              <a:t>Key pillars of recommendation technologies</a:t>
            </a:r>
          </a:p>
        </p:txBody>
      </p:sp>
      <p:sp>
        <p:nvSpPr>
          <p:cNvPr id="2" name="Slide Number Placeholder 1">
            <a:extLst>
              <a:ext uri="{FF2B5EF4-FFF2-40B4-BE49-F238E27FC236}">
                <a16:creationId xmlns:a16="http://schemas.microsoft.com/office/drawing/2014/main" id="{C87864BF-2241-42E5-A5C4-C411F74C6173}"/>
              </a:ext>
            </a:extLst>
          </p:cNvPr>
          <p:cNvSpPr>
            <a:spLocks noGrp="1"/>
          </p:cNvSpPr>
          <p:nvPr>
            <p:ph type="sldNum" sz="quarter" idx="4"/>
          </p:nvPr>
        </p:nvSpPr>
        <p:spPr/>
        <p:txBody>
          <a:bodyPr/>
          <a:lstStyle/>
          <a:p>
            <a:fld id="{461BA605-C888-4326-8417-118ADDBFD3D5}" type="slidenum">
              <a:rPr lang="en-US" smtClean="0"/>
              <a:pPr/>
              <a:t>23</a:t>
            </a:fld>
            <a:endParaRPr lang="en-US"/>
          </a:p>
        </p:txBody>
      </p:sp>
      <p:sp>
        <p:nvSpPr>
          <p:cNvPr id="5" name="Rectangle 4">
            <a:extLst>
              <a:ext uri="{FF2B5EF4-FFF2-40B4-BE49-F238E27FC236}">
                <a16:creationId xmlns:a16="http://schemas.microsoft.com/office/drawing/2014/main" id="{D5D3EB67-5BFF-4A61-B4AA-9173ACF34539}"/>
              </a:ext>
            </a:extLst>
          </p:cNvPr>
          <p:cNvSpPr/>
          <p:nvPr/>
        </p:nvSpPr>
        <p:spPr bwMode="auto">
          <a:xfrm>
            <a:off x="748930" y="3205781"/>
            <a:ext cx="1828800" cy="10972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6" name="Rectangle 5">
            <a:extLst>
              <a:ext uri="{FF2B5EF4-FFF2-40B4-BE49-F238E27FC236}">
                <a16:creationId xmlns:a16="http://schemas.microsoft.com/office/drawing/2014/main" id="{545CE858-260A-476F-BF4C-2B915CC39514}"/>
              </a:ext>
            </a:extLst>
          </p:cNvPr>
          <p:cNvSpPr/>
          <p:nvPr/>
        </p:nvSpPr>
        <p:spPr bwMode="auto">
          <a:xfrm>
            <a:off x="3717170" y="3205781"/>
            <a:ext cx="1828800" cy="10972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Algorithm </a:t>
            </a:r>
          </a:p>
        </p:txBody>
      </p:sp>
      <p:sp>
        <p:nvSpPr>
          <p:cNvPr id="7" name="Rectangle 6">
            <a:extLst>
              <a:ext uri="{FF2B5EF4-FFF2-40B4-BE49-F238E27FC236}">
                <a16:creationId xmlns:a16="http://schemas.microsoft.com/office/drawing/2014/main" id="{BBDA5D63-52D4-47F5-9D18-0009E3471585}"/>
              </a:ext>
            </a:extLst>
          </p:cNvPr>
          <p:cNvSpPr/>
          <p:nvPr/>
        </p:nvSpPr>
        <p:spPr bwMode="auto">
          <a:xfrm>
            <a:off x="6692530" y="3231418"/>
            <a:ext cx="1828800" cy="10972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Evaluation</a:t>
            </a:r>
          </a:p>
        </p:txBody>
      </p:sp>
      <p:sp>
        <p:nvSpPr>
          <p:cNvPr id="8" name="Rectangle 7">
            <a:extLst>
              <a:ext uri="{FF2B5EF4-FFF2-40B4-BE49-F238E27FC236}">
                <a16:creationId xmlns:a16="http://schemas.microsoft.com/office/drawing/2014/main" id="{F9CF6265-7C11-4D37-8551-623C122B2C7A}"/>
              </a:ext>
            </a:extLst>
          </p:cNvPr>
          <p:cNvSpPr/>
          <p:nvPr/>
        </p:nvSpPr>
        <p:spPr bwMode="auto">
          <a:xfrm>
            <a:off x="9710367" y="3231418"/>
            <a:ext cx="1828800" cy="10972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O16N</a:t>
            </a:r>
          </a:p>
        </p:txBody>
      </p:sp>
      <p:sp>
        <p:nvSpPr>
          <p:cNvPr id="9" name="TextBox 8">
            <a:extLst>
              <a:ext uri="{FF2B5EF4-FFF2-40B4-BE49-F238E27FC236}">
                <a16:creationId xmlns:a16="http://schemas.microsoft.com/office/drawing/2014/main" id="{44DA72DE-04BA-42A7-8E29-1B78B145FA0B}"/>
              </a:ext>
            </a:extLst>
          </p:cNvPr>
          <p:cNvSpPr txBox="1"/>
          <p:nvPr/>
        </p:nvSpPr>
        <p:spPr>
          <a:xfrm>
            <a:off x="272272" y="1181487"/>
            <a:ext cx="5783516" cy="144655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“Accuracy” based metrics (RMSE, etc.)</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Ranking system metrics.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Novelty/Coverage/Serendipity. </a:t>
            </a:r>
          </a:p>
        </p:txBody>
      </p:sp>
      <p:sp>
        <p:nvSpPr>
          <p:cNvPr id="10" name="TextBox 9">
            <a:extLst>
              <a:ext uri="{FF2B5EF4-FFF2-40B4-BE49-F238E27FC236}">
                <a16:creationId xmlns:a16="http://schemas.microsoft.com/office/drawing/2014/main" id="{902ABAA4-C4A0-4821-8CD6-2176539FE746}"/>
              </a:ext>
            </a:extLst>
          </p:cNvPr>
          <p:cNvSpPr txBox="1"/>
          <p:nvPr/>
        </p:nvSpPr>
        <p:spPr>
          <a:xfrm>
            <a:off x="4279516" y="4740241"/>
            <a:ext cx="6053522" cy="17789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Multi-arm bandit.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Grey-box test, A/B testing, etc.</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Business metrics (CTR, impression rate, conversion rate, GMV, DAU/MAU, etc.)</a:t>
            </a:r>
          </a:p>
        </p:txBody>
      </p:sp>
      <p:sp>
        <p:nvSpPr>
          <p:cNvPr id="11" name="TextBox 10">
            <a:extLst>
              <a:ext uri="{FF2B5EF4-FFF2-40B4-BE49-F238E27FC236}">
                <a16:creationId xmlns:a16="http://schemas.microsoft.com/office/drawing/2014/main" id="{79B08311-22FE-4E2C-825A-2F3ED2F75B96}"/>
              </a:ext>
            </a:extLst>
          </p:cNvPr>
          <p:cNvSpPr txBox="1"/>
          <p:nvPr/>
        </p:nvSpPr>
        <p:spPr>
          <a:xfrm>
            <a:off x="6939185" y="1181487"/>
            <a:ext cx="4178894" cy="144655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Experimentation protocol</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Data splitting</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Cold users/items.</a:t>
            </a:r>
          </a:p>
        </p:txBody>
      </p:sp>
      <p:cxnSp>
        <p:nvCxnSpPr>
          <p:cNvPr id="12" name="Connector: Elbow 11">
            <a:extLst>
              <a:ext uri="{FF2B5EF4-FFF2-40B4-BE49-F238E27FC236}">
                <a16:creationId xmlns:a16="http://schemas.microsoft.com/office/drawing/2014/main" id="{ECC7ED81-A5A2-48BF-9EFC-4CCCA455B3CC}"/>
              </a:ext>
            </a:extLst>
          </p:cNvPr>
          <p:cNvCxnSpPr>
            <a:cxnSpLocks/>
            <a:stCxn id="7" idx="0"/>
            <a:endCxn id="11" idx="3"/>
          </p:cNvCxnSpPr>
          <p:nvPr/>
        </p:nvCxnSpPr>
        <p:spPr>
          <a:xfrm rot="5400000" flipH="1" flipV="1">
            <a:off x="8699176" y="812516"/>
            <a:ext cx="1326656" cy="3511149"/>
          </a:xfrm>
          <a:prstGeom prst="bentConnector4">
            <a:avLst>
              <a:gd name="adj1" fmla="val 22741"/>
              <a:gd name="adj2" fmla="val 106511"/>
            </a:avLst>
          </a:prstGeom>
          <a:ln w="317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4E68804-9BCA-4CC2-B8FD-DC9BFA72BB93}"/>
              </a:ext>
            </a:extLst>
          </p:cNvPr>
          <p:cNvCxnSpPr>
            <a:cxnSpLocks/>
            <a:stCxn id="9" idx="3"/>
            <a:endCxn id="11" idx="1"/>
          </p:cNvCxnSpPr>
          <p:nvPr/>
        </p:nvCxnSpPr>
        <p:spPr>
          <a:xfrm>
            <a:off x="6055788" y="1904762"/>
            <a:ext cx="883397" cy="0"/>
          </a:xfrm>
          <a:prstGeom prst="straightConnector1">
            <a:avLst/>
          </a:prstGeom>
          <a:ln w="31750">
            <a:solidFill>
              <a:schemeClr val="tx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F04E76EA-843B-495F-815E-32C89C9510B0}"/>
              </a:ext>
            </a:extLst>
          </p:cNvPr>
          <p:cNvCxnSpPr>
            <a:cxnSpLocks/>
            <a:stCxn id="10" idx="1"/>
            <a:endCxn id="7" idx="2"/>
          </p:cNvCxnSpPr>
          <p:nvPr/>
        </p:nvCxnSpPr>
        <p:spPr>
          <a:xfrm rot="10800000" flipH="1">
            <a:off x="4279516" y="4328698"/>
            <a:ext cx="3327414" cy="1301018"/>
          </a:xfrm>
          <a:prstGeom prst="bentConnector4">
            <a:avLst>
              <a:gd name="adj1" fmla="val -6870"/>
              <a:gd name="adj2" fmla="val 78272"/>
            </a:avLst>
          </a:prstGeom>
          <a:ln w="317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48E9285-A16E-4B23-851F-BF413A953783}"/>
              </a:ext>
            </a:extLst>
          </p:cNvPr>
          <p:cNvSpPr/>
          <p:nvPr/>
        </p:nvSpPr>
        <p:spPr>
          <a:xfrm>
            <a:off x="475880" y="6515101"/>
            <a:ext cx="3803635" cy="415632"/>
          </a:xfrm>
          <a:prstGeom prst="rect">
            <a:avLst/>
          </a:prstGeom>
        </p:spPr>
        <p:txBody>
          <a:bodyPr wrap="square">
            <a:spAutoFit/>
          </a:bodyPr>
          <a:lstStyle/>
          <a:p>
            <a:r>
              <a:rPr lang="en-US" sz="1000" dirty="0"/>
              <a:t>https://link.springer.com/chapter/10.1007/978-1-4899-7637-6_8</a:t>
            </a:r>
          </a:p>
          <a:p>
            <a:r>
              <a:rPr lang="en-US" sz="1000" dirty="0"/>
              <a:t>https://dl.acm.org/citation.cfm?id=3240354</a:t>
            </a:r>
          </a:p>
        </p:txBody>
      </p:sp>
    </p:spTree>
    <p:extLst>
      <p:ext uri="{BB962C8B-B14F-4D97-AF65-F5344CB8AC3E}">
        <p14:creationId xmlns:p14="http://schemas.microsoft.com/office/powerpoint/2010/main" val="29457453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4840-AC51-4393-A85F-B445B514087A}"/>
              </a:ext>
            </a:extLst>
          </p:cNvPr>
          <p:cNvSpPr>
            <a:spLocks noGrp="1"/>
          </p:cNvSpPr>
          <p:nvPr>
            <p:ph type="title"/>
          </p:nvPr>
        </p:nvSpPr>
        <p:spPr/>
        <p:txBody>
          <a:bodyPr/>
          <a:lstStyle/>
          <a:p>
            <a:r>
              <a:rPr lang="en-US" dirty="0"/>
              <a:t>Fallacies and pitfalls</a:t>
            </a:r>
          </a:p>
        </p:txBody>
      </p:sp>
      <p:sp>
        <p:nvSpPr>
          <p:cNvPr id="3" name="Text Placeholder 2">
            <a:extLst>
              <a:ext uri="{FF2B5EF4-FFF2-40B4-BE49-F238E27FC236}">
                <a16:creationId xmlns:a16="http://schemas.microsoft.com/office/drawing/2014/main" id="{D621F6C7-5618-4BE9-964D-7739009823A5}"/>
              </a:ext>
            </a:extLst>
          </p:cNvPr>
          <p:cNvSpPr>
            <a:spLocks noGrp="1"/>
          </p:cNvSpPr>
          <p:nvPr>
            <p:ph type="body" sz="quarter" idx="10"/>
          </p:nvPr>
        </p:nvSpPr>
        <p:spPr>
          <a:xfrm>
            <a:off x="274639" y="1212851"/>
            <a:ext cx="11887200" cy="738536"/>
          </a:xfrm>
        </p:spPr>
        <p:txBody>
          <a:bodyPr/>
          <a:lstStyle/>
          <a:p>
            <a:r>
              <a:rPr lang="en-US" dirty="0"/>
              <a:t>“Good metrics indicate good recommenders.”</a:t>
            </a:r>
          </a:p>
        </p:txBody>
      </p:sp>
      <p:sp>
        <p:nvSpPr>
          <p:cNvPr id="4" name="Slide Number Placeholder 3">
            <a:extLst>
              <a:ext uri="{FF2B5EF4-FFF2-40B4-BE49-F238E27FC236}">
                <a16:creationId xmlns:a16="http://schemas.microsoft.com/office/drawing/2014/main" id="{E1F44181-2948-49F5-9DD0-79022055EAF7}"/>
              </a:ext>
            </a:extLst>
          </p:cNvPr>
          <p:cNvSpPr>
            <a:spLocks noGrp="1"/>
          </p:cNvSpPr>
          <p:nvPr>
            <p:ph type="sldNum" sz="quarter" idx="4"/>
          </p:nvPr>
        </p:nvSpPr>
        <p:spPr/>
        <p:txBody>
          <a:bodyPr/>
          <a:lstStyle/>
          <a:p>
            <a:fld id="{461BA605-C888-4326-8417-118ADDBFD3D5}" type="slidenum">
              <a:rPr lang="en-US" smtClean="0"/>
              <a:pPr/>
              <a:t>24</a:t>
            </a:fld>
            <a:endParaRPr lang="en-US"/>
          </a:p>
        </p:txBody>
      </p:sp>
      <p:sp>
        <p:nvSpPr>
          <p:cNvPr id="5" name="Rectangle 4">
            <a:extLst>
              <a:ext uri="{FF2B5EF4-FFF2-40B4-BE49-F238E27FC236}">
                <a16:creationId xmlns:a16="http://schemas.microsoft.com/office/drawing/2014/main" id="{CD54B4A0-326B-4465-AF61-29F2059009A7}"/>
              </a:ext>
            </a:extLst>
          </p:cNvPr>
          <p:cNvSpPr/>
          <p:nvPr/>
        </p:nvSpPr>
        <p:spPr>
          <a:xfrm>
            <a:off x="523535" y="3497262"/>
            <a:ext cx="1399742" cy="461665"/>
          </a:xfrm>
          <a:prstGeom prst="rect">
            <a:avLst/>
          </a:prstGeom>
        </p:spPr>
        <p:txBody>
          <a:bodyPr wrap="none">
            <a:spAutoFit/>
          </a:bodyPr>
          <a:lstStyle/>
          <a:p>
            <a:r>
              <a:rPr lang="en-US" sz="2400" dirty="0">
                <a:gradFill>
                  <a:gsLst>
                    <a:gs pos="2917">
                      <a:schemeClr val="tx1"/>
                    </a:gs>
                    <a:gs pos="30000">
                      <a:schemeClr val="tx1"/>
                    </a:gs>
                  </a:gsLst>
                  <a:lin ang="5400000" scaled="0"/>
                </a:gradFill>
              </a:rPr>
              <a:t>Accuracy</a:t>
            </a:r>
            <a:endParaRPr lang="en-US" sz="2400" dirty="0"/>
          </a:p>
        </p:txBody>
      </p:sp>
      <p:sp>
        <p:nvSpPr>
          <p:cNvPr id="6" name="Rectangle 5">
            <a:extLst>
              <a:ext uri="{FF2B5EF4-FFF2-40B4-BE49-F238E27FC236}">
                <a16:creationId xmlns:a16="http://schemas.microsoft.com/office/drawing/2014/main" id="{C4CAB60C-0B13-49F9-9F7F-3A058FC51DAB}"/>
              </a:ext>
            </a:extLst>
          </p:cNvPr>
          <p:cNvSpPr/>
          <p:nvPr/>
        </p:nvSpPr>
        <p:spPr>
          <a:xfrm>
            <a:off x="3602636" y="3497262"/>
            <a:ext cx="1284326" cy="461665"/>
          </a:xfrm>
          <a:prstGeom prst="rect">
            <a:avLst/>
          </a:prstGeom>
        </p:spPr>
        <p:txBody>
          <a:bodyPr wrap="none">
            <a:spAutoFit/>
          </a:bodyPr>
          <a:lstStyle/>
          <a:p>
            <a:r>
              <a:rPr lang="en-US" sz="2400" dirty="0">
                <a:gradFill>
                  <a:gsLst>
                    <a:gs pos="2917">
                      <a:schemeClr val="tx1"/>
                    </a:gs>
                    <a:gs pos="30000">
                      <a:schemeClr val="tx1"/>
                    </a:gs>
                  </a:gsLst>
                  <a:lin ang="5400000" scaled="0"/>
                </a:gradFill>
              </a:rPr>
              <a:t>Ranking</a:t>
            </a:r>
            <a:endParaRPr lang="en-US" sz="2400" dirty="0"/>
          </a:p>
        </p:txBody>
      </p:sp>
      <p:sp>
        <p:nvSpPr>
          <p:cNvPr id="7" name="Rectangle 6">
            <a:extLst>
              <a:ext uri="{FF2B5EF4-FFF2-40B4-BE49-F238E27FC236}">
                <a16:creationId xmlns:a16="http://schemas.microsoft.com/office/drawing/2014/main" id="{2F663617-7296-46B0-A1E0-E6A23A3CDC0C}"/>
              </a:ext>
            </a:extLst>
          </p:cNvPr>
          <p:cNvSpPr/>
          <p:nvPr/>
        </p:nvSpPr>
        <p:spPr>
          <a:xfrm>
            <a:off x="6675438" y="3497262"/>
            <a:ext cx="2146742" cy="461665"/>
          </a:xfrm>
          <a:prstGeom prst="rect">
            <a:avLst/>
          </a:prstGeom>
        </p:spPr>
        <p:txBody>
          <a:bodyPr wrap="none">
            <a:spAutoFit/>
          </a:bodyPr>
          <a:lstStyle/>
          <a:p>
            <a:r>
              <a:rPr lang="en-US" sz="2400" dirty="0">
                <a:gradFill>
                  <a:gsLst>
                    <a:gs pos="2917">
                      <a:schemeClr val="tx1"/>
                    </a:gs>
                    <a:gs pos="30000">
                      <a:schemeClr val="tx1"/>
                    </a:gs>
                  </a:gsLst>
                  <a:lin ang="5400000" scaled="0"/>
                </a:gradFill>
              </a:rPr>
              <a:t>Online metrics</a:t>
            </a:r>
            <a:endParaRPr lang="en-US" sz="2400" dirty="0"/>
          </a:p>
        </p:txBody>
      </p:sp>
      <p:sp>
        <p:nvSpPr>
          <p:cNvPr id="8" name="Rectangle 7">
            <a:extLst>
              <a:ext uri="{FF2B5EF4-FFF2-40B4-BE49-F238E27FC236}">
                <a16:creationId xmlns:a16="http://schemas.microsoft.com/office/drawing/2014/main" id="{5CFD4814-0264-4DF5-B04C-F135F55E91D3}"/>
              </a:ext>
            </a:extLst>
          </p:cNvPr>
          <p:cNvSpPr/>
          <p:nvPr/>
        </p:nvSpPr>
        <p:spPr>
          <a:xfrm>
            <a:off x="10642819" y="3497262"/>
            <a:ext cx="1336456" cy="461665"/>
          </a:xfrm>
          <a:prstGeom prst="rect">
            <a:avLst/>
          </a:prstGeom>
        </p:spPr>
        <p:txBody>
          <a:bodyPr wrap="none">
            <a:spAutoFit/>
          </a:bodyPr>
          <a:lstStyle/>
          <a:p>
            <a:r>
              <a:rPr lang="en-US" sz="2400" dirty="0">
                <a:gradFill>
                  <a:gsLst>
                    <a:gs pos="2917">
                      <a:schemeClr val="tx1"/>
                    </a:gs>
                    <a:gs pos="30000">
                      <a:schemeClr val="tx1"/>
                    </a:gs>
                  </a:gsLst>
                  <a:lin ang="5400000" scaled="0"/>
                </a:gradFill>
              </a:rPr>
              <a:t>Revenue</a:t>
            </a:r>
            <a:endParaRPr lang="en-US" sz="2400" dirty="0"/>
          </a:p>
        </p:txBody>
      </p:sp>
      <p:cxnSp>
        <p:nvCxnSpPr>
          <p:cNvPr id="9" name="Straight Arrow Connector 8">
            <a:extLst>
              <a:ext uri="{FF2B5EF4-FFF2-40B4-BE49-F238E27FC236}">
                <a16:creationId xmlns:a16="http://schemas.microsoft.com/office/drawing/2014/main" id="{6F067E2D-E941-4251-B90B-E523E510DFAC}"/>
              </a:ext>
            </a:extLst>
          </p:cNvPr>
          <p:cNvCxnSpPr>
            <a:cxnSpLocks/>
          </p:cNvCxnSpPr>
          <p:nvPr/>
        </p:nvCxnSpPr>
        <p:spPr>
          <a:xfrm>
            <a:off x="2000281" y="3779585"/>
            <a:ext cx="1572678"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80C3315-717E-460F-8908-6C7918171E7B}"/>
              </a:ext>
            </a:extLst>
          </p:cNvPr>
          <p:cNvCxnSpPr>
            <a:cxnSpLocks/>
          </p:cNvCxnSpPr>
          <p:nvPr/>
        </p:nvCxnSpPr>
        <p:spPr>
          <a:xfrm>
            <a:off x="4961540" y="3779585"/>
            <a:ext cx="1572678"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01CE1D-1124-4AF4-B231-29A926B40FFD}"/>
              </a:ext>
            </a:extLst>
          </p:cNvPr>
          <p:cNvCxnSpPr>
            <a:cxnSpLocks/>
          </p:cNvCxnSpPr>
          <p:nvPr/>
        </p:nvCxnSpPr>
        <p:spPr>
          <a:xfrm>
            <a:off x="8964607" y="3779585"/>
            <a:ext cx="1572678"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18258D5-0B39-439B-A965-85A7F717CE51}"/>
              </a:ext>
            </a:extLst>
          </p:cNvPr>
          <p:cNvCxnSpPr>
            <a:cxnSpLocks/>
          </p:cNvCxnSpPr>
          <p:nvPr/>
        </p:nvCxnSpPr>
        <p:spPr>
          <a:xfrm rot="16200000">
            <a:off x="1965476" y="3779585"/>
            <a:ext cx="1572678" cy="0"/>
          </a:xfrm>
          <a:prstGeom prst="straightConnector1">
            <a:avLst/>
          </a:prstGeom>
          <a:ln w="38100">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95B1A57-7713-4948-B7DD-FF8694789476}"/>
              </a:ext>
            </a:extLst>
          </p:cNvPr>
          <p:cNvCxnSpPr>
            <a:cxnSpLocks/>
          </p:cNvCxnSpPr>
          <p:nvPr/>
        </p:nvCxnSpPr>
        <p:spPr>
          <a:xfrm rot="16200000">
            <a:off x="4912351" y="3786973"/>
            <a:ext cx="1572678" cy="0"/>
          </a:xfrm>
          <a:prstGeom prst="straightConnector1">
            <a:avLst/>
          </a:prstGeom>
          <a:ln w="38100">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ADAEC5C-F045-48DA-844D-74C19A52DFEB}"/>
              </a:ext>
            </a:extLst>
          </p:cNvPr>
          <p:cNvCxnSpPr>
            <a:cxnSpLocks/>
          </p:cNvCxnSpPr>
          <p:nvPr/>
        </p:nvCxnSpPr>
        <p:spPr>
          <a:xfrm rot="16200000">
            <a:off x="8922603" y="3779585"/>
            <a:ext cx="1572678" cy="0"/>
          </a:xfrm>
          <a:prstGeom prst="straightConnector1">
            <a:avLst/>
          </a:prstGeom>
          <a:ln w="38100">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7A53F0E-E5DD-4D18-82DF-34AC8D1E3FEB}"/>
              </a:ext>
            </a:extLst>
          </p:cNvPr>
          <p:cNvSpPr/>
          <p:nvPr/>
        </p:nvSpPr>
        <p:spPr>
          <a:xfrm>
            <a:off x="1865858" y="4745266"/>
            <a:ext cx="1841523" cy="923330"/>
          </a:xfrm>
          <a:prstGeom prst="rect">
            <a:avLst/>
          </a:prstGeom>
        </p:spPr>
        <p:txBody>
          <a:bodyPr wrap="square">
            <a:spAutoFit/>
          </a:bodyPr>
          <a:lstStyle/>
          <a:p>
            <a:r>
              <a:rPr lang="en-US" dirty="0">
                <a:solidFill>
                  <a:schemeClr val="accent3"/>
                </a:solidFill>
              </a:rPr>
              <a:t>Order of the recommended item list.</a:t>
            </a:r>
          </a:p>
        </p:txBody>
      </p:sp>
      <p:sp>
        <p:nvSpPr>
          <p:cNvPr id="16" name="Rectangle 15">
            <a:extLst>
              <a:ext uri="{FF2B5EF4-FFF2-40B4-BE49-F238E27FC236}">
                <a16:creationId xmlns:a16="http://schemas.microsoft.com/office/drawing/2014/main" id="{5839CB58-1B25-43C9-A757-EDA7D287D1EE}"/>
              </a:ext>
            </a:extLst>
          </p:cNvPr>
          <p:cNvSpPr/>
          <p:nvPr/>
        </p:nvSpPr>
        <p:spPr>
          <a:xfrm>
            <a:off x="5065262" y="4745266"/>
            <a:ext cx="1841523" cy="369332"/>
          </a:xfrm>
          <a:prstGeom prst="rect">
            <a:avLst/>
          </a:prstGeom>
        </p:spPr>
        <p:txBody>
          <a:bodyPr wrap="square">
            <a:spAutoFit/>
          </a:bodyPr>
          <a:lstStyle/>
          <a:p>
            <a:r>
              <a:rPr lang="en-US" dirty="0">
                <a:solidFill>
                  <a:schemeClr val="accent3"/>
                </a:solidFill>
              </a:rPr>
              <a:t>Correlation? </a:t>
            </a:r>
          </a:p>
        </p:txBody>
      </p:sp>
      <p:sp>
        <p:nvSpPr>
          <p:cNvPr id="17" name="Rectangle 16">
            <a:extLst>
              <a:ext uri="{FF2B5EF4-FFF2-40B4-BE49-F238E27FC236}">
                <a16:creationId xmlns:a16="http://schemas.microsoft.com/office/drawing/2014/main" id="{5849C115-BD7A-40FE-910A-E7135DBAC6A9}"/>
              </a:ext>
            </a:extLst>
          </p:cNvPr>
          <p:cNvSpPr/>
          <p:nvPr/>
        </p:nvSpPr>
        <p:spPr>
          <a:xfrm>
            <a:off x="9049401" y="4743803"/>
            <a:ext cx="1841523" cy="369332"/>
          </a:xfrm>
          <a:prstGeom prst="rect">
            <a:avLst/>
          </a:prstGeom>
        </p:spPr>
        <p:txBody>
          <a:bodyPr wrap="square">
            <a:spAutoFit/>
          </a:bodyPr>
          <a:lstStyle/>
          <a:p>
            <a:r>
              <a:rPr lang="en-US" dirty="0">
                <a:solidFill>
                  <a:schemeClr val="accent3"/>
                </a:solidFill>
              </a:rPr>
              <a:t>Correlation? </a:t>
            </a:r>
          </a:p>
        </p:txBody>
      </p:sp>
    </p:spTree>
    <p:extLst>
      <p:ext uri="{BB962C8B-B14F-4D97-AF65-F5344CB8AC3E}">
        <p14:creationId xmlns:p14="http://schemas.microsoft.com/office/powerpoint/2010/main" val="11959121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A478DA-BDC8-4549-A3EE-6052D464AEC2}"/>
              </a:ext>
            </a:extLst>
          </p:cNvPr>
          <p:cNvSpPr>
            <a:spLocks noGrp="1"/>
          </p:cNvSpPr>
          <p:nvPr>
            <p:ph type="title"/>
          </p:nvPr>
        </p:nvSpPr>
        <p:spPr/>
        <p:txBody>
          <a:bodyPr/>
          <a:lstStyle/>
          <a:p>
            <a:r>
              <a:rPr lang="en-US" dirty="0"/>
              <a:t>Key pillars of recommendation technologies</a:t>
            </a:r>
          </a:p>
        </p:txBody>
      </p:sp>
      <p:sp>
        <p:nvSpPr>
          <p:cNvPr id="2" name="Slide Number Placeholder 1">
            <a:extLst>
              <a:ext uri="{FF2B5EF4-FFF2-40B4-BE49-F238E27FC236}">
                <a16:creationId xmlns:a16="http://schemas.microsoft.com/office/drawing/2014/main" id="{C87864BF-2241-42E5-A5C4-C411F74C6173}"/>
              </a:ext>
            </a:extLst>
          </p:cNvPr>
          <p:cNvSpPr>
            <a:spLocks noGrp="1"/>
          </p:cNvSpPr>
          <p:nvPr>
            <p:ph type="sldNum" sz="quarter" idx="4"/>
          </p:nvPr>
        </p:nvSpPr>
        <p:spPr/>
        <p:txBody>
          <a:bodyPr/>
          <a:lstStyle/>
          <a:p>
            <a:fld id="{461BA605-C888-4326-8417-118ADDBFD3D5}" type="slidenum">
              <a:rPr lang="en-US" smtClean="0"/>
              <a:pPr/>
              <a:t>25</a:t>
            </a:fld>
            <a:endParaRPr lang="en-US"/>
          </a:p>
        </p:txBody>
      </p:sp>
      <p:sp>
        <p:nvSpPr>
          <p:cNvPr id="5" name="Rectangle 4">
            <a:extLst>
              <a:ext uri="{FF2B5EF4-FFF2-40B4-BE49-F238E27FC236}">
                <a16:creationId xmlns:a16="http://schemas.microsoft.com/office/drawing/2014/main" id="{D5D3EB67-5BFF-4A61-B4AA-9173ACF34539}"/>
              </a:ext>
            </a:extLst>
          </p:cNvPr>
          <p:cNvSpPr/>
          <p:nvPr/>
        </p:nvSpPr>
        <p:spPr bwMode="auto">
          <a:xfrm>
            <a:off x="748930" y="3205781"/>
            <a:ext cx="1828800" cy="10972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6" name="Rectangle 5">
            <a:extLst>
              <a:ext uri="{FF2B5EF4-FFF2-40B4-BE49-F238E27FC236}">
                <a16:creationId xmlns:a16="http://schemas.microsoft.com/office/drawing/2014/main" id="{545CE858-260A-476F-BF4C-2B915CC39514}"/>
              </a:ext>
            </a:extLst>
          </p:cNvPr>
          <p:cNvSpPr/>
          <p:nvPr/>
        </p:nvSpPr>
        <p:spPr bwMode="auto">
          <a:xfrm>
            <a:off x="3717170" y="3205781"/>
            <a:ext cx="1828800" cy="10972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Algorithm </a:t>
            </a:r>
          </a:p>
        </p:txBody>
      </p:sp>
      <p:sp>
        <p:nvSpPr>
          <p:cNvPr id="7" name="Rectangle 6">
            <a:extLst>
              <a:ext uri="{FF2B5EF4-FFF2-40B4-BE49-F238E27FC236}">
                <a16:creationId xmlns:a16="http://schemas.microsoft.com/office/drawing/2014/main" id="{BBDA5D63-52D4-47F5-9D18-0009E3471585}"/>
              </a:ext>
            </a:extLst>
          </p:cNvPr>
          <p:cNvSpPr/>
          <p:nvPr/>
        </p:nvSpPr>
        <p:spPr bwMode="auto">
          <a:xfrm>
            <a:off x="6692530" y="3231418"/>
            <a:ext cx="1828800" cy="10972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Evaluation</a:t>
            </a:r>
          </a:p>
        </p:txBody>
      </p:sp>
      <p:sp>
        <p:nvSpPr>
          <p:cNvPr id="8" name="Rectangle 7">
            <a:extLst>
              <a:ext uri="{FF2B5EF4-FFF2-40B4-BE49-F238E27FC236}">
                <a16:creationId xmlns:a16="http://schemas.microsoft.com/office/drawing/2014/main" id="{F9CF6265-7C11-4D37-8551-623C122B2C7A}"/>
              </a:ext>
            </a:extLst>
          </p:cNvPr>
          <p:cNvSpPr/>
          <p:nvPr/>
        </p:nvSpPr>
        <p:spPr bwMode="auto">
          <a:xfrm>
            <a:off x="9710367" y="3231418"/>
            <a:ext cx="1828800" cy="10972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O16N</a:t>
            </a:r>
          </a:p>
        </p:txBody>
      </p:sp>
      <p:sp>
        <p:nvSpPr>
          <p:cNvPr id="9" name="TextBox 8">
            <a:extLst>
              <a:ext uri="{FF2B5EF4-FFF2-40B4-BE49-F238E27FC236}">
                <a16:creationId xmlns:a16="http://schemas.microsoft.com/office/drawing/2014/main" id="{DAAB93AD-268B-4D1E-88DE-8F9717C0AEDD}"/>
              </a:ext>
            </a:extLst>
          </p:cNvPr>
          <p:cNvSpPr txBox="1"/>
          <p:nvPr/>
        </p:nvSpPr>
        <p:spPr>
          <a:xfrm>
            <a:off x="4698257" y="1184170"/>
            <a:ext cx="3823073"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Distributed database.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Graph database.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Data lake.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No-SQL database.</a:t>
            </a:r>
          </a:p>
        </p:txBody>
      </p:sp>
      <p:sp>
        <p:nvSpPr>
          <p:cNvPr id="10" name="TextBox 9">
            <a:extLst>
              <a:ext uri="{FF2B5EF4-FFF2-40B4-BE49-F238E27FC236}">
                <a16:creationId xmlns:a16="http://schemas.microsoft.com/office/drawing/2014/main" id="{ADE27427-71AB-405E-A2E4-985EF253DE72}"/>
              </a:ext>
            </a:extLst>
          </p:cNvPr>
          <p:cNvSpPr txBox="1"/>
          <p:nvPr/>
        </p:nvSpPr>
        <p:spPr>
          <a:xfrm>
            <a:off x="4681164" y="4517043"/>
            <a:ext cx="3823073" cy="17789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Distributed and parallel computing.</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GPU acceleration.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Streaming. </a:t>
            </a:r>
          </a:p>
        </p:txBody>
      </p:sp>
      <p:cxnSp>
        <p:nvCxnSpPr>
          <p:cNvPr id="11" name="Connector: Elbow 10">
            <a:extLst>
              <a:ext uri="{FF2B5EF4-FFF2-40B4-BE49-F238E27FC236}">
                <a16:creationId xmlns:a16="http://schemas.microsoft.com/office/drawing/2014/main" id="{83F84EC1-A915-4BE1-88D3-AD7C1F1168BE}"/>
              </a:ext>
            </a:extLst>
          </p:cNvPr>
          <p:cNvCxnSpPr>
            <a:cxnSpLocks/>
            <a:stCxn id="8" idx="0"/>
            <a:endCxn id="9" idx="3"/>
          </p:cNvCxnSpPr>
          <p:nvPr/>
        </p:nvCxnSpPr>
        <p:spPr>
          <a:xfrm rot="16200000" flipV="1">
            <a:off x="9013399" y="1620049"/>
            <a:ext cx="1119301" cy="2103437"/>
          </a:xfrm>
          <a:prstGeom prst="bentConnector2">
            <a:avLst/>
          </a:prstGeom>
          <a:ln w="317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C39D273A-7166-4032-8218-7474B6DDF9CD}"/>
              </a:ext>
            </a:extLst>
          </p:cNvPr>
          <p:cNvCxnSpPr>
            <a:cxnSpLocks/>
            <a:stCxn id="8" idx="2"/>
            <a:endCxn id="10" idx="3"/>
          </p:cNvCxnSpPr>
          <p:nvPr/>
        </p:nvCxnSpPr>
        <p:spPr>
          <a:xfrm rot="5400000">
            <a:off x="9025592" y="3807343"/>
            <a:ext cx="1077820" cy="2120530"/>
          </a:xfrm>
          <a:prstGeom prst="bentConnector2">
            <a:avLst/>
          </a:prstGeom>
          <a:ln w="317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A160D15-195E-457C-9421-9A147C1A1629}"/>
              </a:ext>
            </a:extLst>
          </p:cNvPr>
          <p:cNvSpPr txBox="1"/>
          <p:nvPr/>
        </p:nvSpPr>
        <p:spPr>
          <a:xfrm>
            <a:off x="295752" y="4721714"/>
            <a:ext cx="3636486"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Web/mobile application.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Container/K8S cluster</a:t>
            </a:r>
          </a:p>
        </p:txBody>
      </p:sp>
      <p:cxnSp>
        <p:nvCxnSpPr>
          <p:cNvPr id="34" name="Straight Arrow Connector 33">
            <a:extLst>
              <a:ext uri="{FF2B5EF4-FFF2-40B4-BE49-F238E27FC236}">
                <a16:creationId xmlns:a16="http://schemas.microsoft.com/office/drawing/2014/main" id="{41B90F8D-72D6-4DA2-B3A5-B5FB8D304A4F}"/>
              </a:ext>
            </a:extLst>
          </p:cNvPr>
          <p:cNvCxnSpPr>
            <a:cxnSpLocks/>
            <a:stCxn id="33" idx="3"/>
            <a:endCxn id="10" idx="1"/>
          </p:cNvCxnSpPr>
          <p:nvPr/>
        </p:nvCxnSpPr>
        <p:spPr>
          <a:xfrm>
            <a:off x="3932238" y="5406517"/>
            <a:ext cx="748926" cy="1"/>
          </a:xfrm>
          <a:prstGeom prst="straightConnector1">
            <a:avLst/>
          </a:prstGeom>
          <a:ln w="31750">
            <a:solidFill>
              <a:schemeClr val="tx1"/>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33A371C-E489-496C-AE9E-C3898EB1D672}"/>
              </a:ext>
            </a:extLst>
          </p:cNvPr>
          <p:cNvSpPr/>
          <p:nvPr/>
        </p:nvSpPr>
        <p:spPr>
          <a:xfrm>
            <a:off x="467650" y="6509973"/>
            <a:ext cx="2563522" cy="400110"/>
          </a:xfrm>
          <a:prstGeom prst="rect">
            <a:avLst/>
          </a:prstGeom>
        </p:spPr>
        <p:txBody>
          <a:bodyPr wrap="none">
            <a:spAutoFit/>
          </a:bodyPr>
          <a:lstStyle/>
          <a:p>
            <a:r>
              <a:rPr lang="en-US" sz="1000" dirty="0"/>
              <a:t>https://kubernetes.io/</a:t>
            </a:r>
          </a:p>
          <a:p>
            <a:r>
              <a:rPr lang="en-US" sz="1000" dirty="0"/>
              <a:t>https://dl.acm.org/citation.cfm?id=214456</a:t>
            </a:r>
          </a:p>
        </p:txBody>
      </p:sp>
      <p:sp>
        <p:nvSpPr>
          <p:cNvPr id="15" name="Rectangle 14">
            <a:extLst>
              <a:ext uri="{FF2B5EF4-FFF2-40B4-BE49-F238E27FC236}">
                <a16:creationId xmlns:a16="http://schemas.microsoft.com/office/drawing/2014/main" id="{116AA03B-71B3-40FC-BEE5-DB39EB9CB568}"/>
              </a:ext>
            </a:extLst>
          </p:cNvPr>
          <p:cNvSpPr/>
          <p:nvPr/>
        </p:nvSpPr>
        <p:spPr>
          <a:xfrm>
            <a:off x="3399403" y="6515100"/>
            <a:ext cx="4100803" cy="400110"/>
          </a:xfrm>
          <a:prstGeom prst="rect">
            <a:avLst/>
          </a:prstGeom>
        </p:spPr>
        <p:txBody>
          <a:bodyPr wrap="none">
            <a:spAutoFit/>
          </a:bodyPr>
          <a:lstStyle/>
          <a:p>
            <a:r>
              <a:rPr lang="en-US" sz="1000" dirty="0"/>
              <a:t>https://spark.apache.org/docs/latest/mllib-collaborative-filtering.html</a:t>
            </a:r>
          </a:p>
          <a:p>
            <a:r>
              <a:rPr lang="en-US" sz="1000" dirty="0"/>
              <a:t>https://docs.microsoft.com/en-us/azure/cosmos-db/introduction</a:t>
            </a:r>
          </a:p>
        </p:txBody>
      </p:sp>
    </p:spTree>
    <p:extLst>
      <p:ext uri="{BB962C8B-B14F-4D97-AF65-F5344CB8AC3E}">
        <p14:creationId xmlns:p14="http://schemas.microsoft.com/office/powerpoint/2010/main" val="42347208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B8EB4-8F46-4354-A420-186C3EF5AD03}"/>
              </a:ext>
            </a:extLst>
          </p:cNvPr>
          <p:cNvSpPr>
            <a:spLocks noGrp="1"/>
          </p:cNvSpPr>
          <p:nvPr>
            <p:ph type="title"/>
          </p:nvPr>
        </p:nvSpPr>
        <p:spPr/>
        <p:txBody>
          <a:bodyPr/>
          <a:lstStyle/>
          <a:p>
            <a:r>
              <a:rPr lang="en-US"/>
              <a:t>Reference Architecture on Azure</a:t>
            </a:r>
          </a:p>
        </p:txBody>
      </p:sp>
      <p:sp>
        <p:nvSpPr>
          <p:cNvPr id="3" name="Content Placeholder 2">
            <a:extLst>
              <a:ext uri="{FF2B5EF4-FFF2-40B4-BE49-F238E27FC236}">
                <a16:creationId xmlns:a16="http://schemas.microsoft.com/office/drawing/2014/main" id="{2439A501-795C-4A26-853C-DB13595CA2E7}"/>
              </a:ext>
            </a:extLst>
          </p:cNvPr>
          <p:cNvSpPr>
            <a:spLocks noGrp="1"/>
          </p:cNvSpPr>
          <p:nvPr>
            <p:ph idx="1"/>
          </p:nvPr>
        </p:nvSpPr>
        <p:spPr>
          <a:xfrm>
            <a:off x="164601" y="1347965"/>
            <a:ext cx="12117725" cy="5194884"/>
          </a:xfrm>
        </p:spPr>
        <p:txBody>
          <a:bodyPr/>
          <a:lstStyle/>
          <a:p>
            <a:r>
              <a:rPr lang="en-US"/>
              <a:t>Scalable end-to-end personalized service</a:t>
            </a:r>
          </a:p>
          <a:p>
            <a:pPr lvl="1"/>
            <a:r>
              <a:rPr lang="en-US"/>
              <a:t>Recommendations with user/item features</a:t>
            </a:r>
          </a:p>
          <a:p>
            <a:pPr lvl="1"/>
            <a:r>
              <a:rPr lang="en-US"/>
              <a:t>Serving a model for real time scoring and recommending</a:t>
            </a:r>
          </a:p>
          <a:p>
            <a:pPr lvl="1"/>
            <a:r>
              <a:rPr lang="en-US">
                <a:hlinkClick r:id="rId2"/>
              </a:rPr>
              <a:t>https://docs.microsoft.com/en-us/azure/architecture/example-scenario/ai/scalable-personalization</a:t>
            </a:r>
            <a:endParaRPr lang="en-US"/>
          </a:p>
          <a:p>
            <a:r>
              <a:rPr lang="en-US"/>
              <a:t>Real-time recommender</a:t>
            </a:r>
          </a:p>
          <a:p>
            <a:pPr lvl="1"/>
            <a:r>
              <a:rPr lang="en-US"/>
              <a:t>Collaborative filtering typed recommendations</a:t>
            </a:r>
          </a:p>
          <a:p>
            <a:pPr lvl="1"/>
            <a:r>
              <a:rPr lang="en-US"/>
              <a:t>Serving recommendation results</a:t>
            </a:r>
          </a:p>
          <a:p>
            <a:pPr lvl="1"/>
            <a:r>
              <a:rPr lang="en-US">
                <a:hlinkClick r:id="rId3"/>
              </a:rPr>
              <a:t>https://docs.microsoft.com/en-us/azure/architecture/reference-architectures/ai/real-time-recommendation</a:t>
            </a:r>
            <a:endParaRPr lang="en-US"/>
          </a:p>
          <a:p>
            <a:r>
              <a:rPr lang="en-US">
                <a:solidFill>
                  <a:schemeClr val="bg2">
                    <a:lumMod val="90000"/>
                  </a:schemeClr>
                </a:solidFill>
              </a:rPr>
              <a:t>Knowledge-graph based recommender</a:t>
            </a:r>
          </a:p>
        </p:txBody>
      </p:sp>
    </p:spTree>
    <p:extLst>
      <p:ext uri="{BB962C8B-B14F-4D97-AF65-F5344CB8AC3E}">
        <p14:creationId xmlns:p14="http://schemas.microsoft.com/office/powerpoint/2010/main" val="27442216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B8EB4-8F46-4354-A420-186C3EF5AD03}"/>
              </a:ext>
            </a:extLst>
          </p:cNvPr>
          <p:cNvSpPr>
            <a:spLocks noGrp="1"/>
          </p:cNvSpPr>
          <p:nvPr>
            <p:ph type="title"/>
          </p:nvPr>
        </p:nvSpPr>
        <p:spPr/>
        <p:txBody>
          <a:bodyPr/>
          <a:lstStyle/>
          <a:p>
            <a:r>
              <a:rPr lang="en-US"/>
              <a:t>Reference Architecture on Azure</a:t>
            </a:r>
          </a:p>
        </p:txBody>
      </p:sp>
      <p:sp>
        <p:nvSpPr>
          <p:cNvPr id="3" name="Content Placeholder 2">
            <a:extLst>
              <a:ext uri="{FF2B5EF4-FFF2-40B4-BE49-F238E27FC236}">
                <a16:creationId xmlns:a16="http://schemas.microsoft.com/office/drawing/2014/main" id="{2439A501-795C-4A26-853C-DB13595CA2E7}"/>
              </a:ext>
            </a:extLst>
          </p:cNvPr>
          <p:cNvSpPr>
            <a:spLocks noGrp="1"/>
          </p:cNvSpPr>
          <p:nvPr>
            <p:ph idx="1"/>
          </p:nvPr>
        </p:nvSpPr>
        <p:spPr>
          <a:xfrm>
            <a:off x="164601" y="1347965"/>
            <a:ext cx="12117725" cy="5194884"/>
          </a:xfrm>
        </p:spPr>
        <p:txBody>
          <a:bodyPr/>
          <a:lstStyle/>
          <a:p>
            <a:r>
              <a:rPr lang="en-US"/>
              <a:t>Scalable end-to-end personalized service</a:t>
            </a:r>
          </a:p>
          <a:p>
            <a:pPr lvl="1"/>
            <a:r>
              <a:rPr lang="en-US"/>
              <a:t>Recommendations with user/item features</a:t>
            </a:r>
          </a:p>
          <a:p>
            <a:pPr lvl="1"/>
            <a:r>
              <a:rPr lang="en-US"/>
              <a:t>Serving a model for real time scoring and recommending</a:t>
            </a:r>
          </a:p>
          <a:p>
            <a:pPr lvl="1"/>
            <a:r>
              <a:rPr lang="en-US">
                <a:hlinkClick r:id="rId2"/>
              </a:rPr>
              <a:t>https://docs.microsoft.com/en-us/azure/architecture/example-scenario/ai/scalable-personalization</a:t>
            </a:r>
            <a:endParaRPr lang="en-US"/>
          </a:p>
          <a:p>
            <a:r>
              <a:rPr lang="en-US">
                <a:solidFill>
                  <a:schemeClr val="bg2">
                    <a:lumMod val="90000"/>
                  </a:schemeClr>
                </a:solidFill>
              </a:rPr>
              <a:t>Real-time recommender</a:t>
            </a:r>
          </a:p>
          <a:p>
            <a:pPr lvl="1"/>
            <a:r>
              <a:rPr lang="en-US">
                <a:solidFill>
                  <a:schemeClr val="bg2">
                    <a:lumMod val="90000"/>
                  </a:schemeClr>
                </a:solidFill>
              </a:rPr>
              <a:t>Collaborative filtering typed recommendations</a:t>
            </a:r>
          </a:p>
          <a:p>
            <a:pPr lvl="1"/>
            <a:r>
              <a:rPr lang="en-US">
                <a:solidFill>
                  <a:schemeClr val="bg2">
                    <a:lumMod val="90000"/>
                  </a:schemeClr>
                </a:solidFill>
              </a:rPr>
              <a:t>Serving recommendation results</a:t>
            </a:r>
          </a:p>
          <a:p>
            <a:pPr lvl="1"/>
            <a:r>
              <a:rPr lang="en-US">
                <a:solidFill>
                  <a:schemeClr val="bg2">
                    <a:lumMod val="90000"/>
                  </a:schemeClr>
                </a:solidFill>
                <a:hlinkClick r:id="rId3">
                  <a:extLst>
                    <a:ext uri="{A12FA001-AC4F-418D-AE19-62706E023703}">
                      <ahyp:hlinkClr xmlns:ahyp="http://schemas.microsoft.com/office/drawing/2018/hyperlinkcolor" val="tx"/>
                    </a:ext>
                  </a:extLst>
                </a:hlinkClick>
              </a:rPr>
              <a:t>https://docs.microsoft.com/en-us/azure/architecture/reference-architectures/ai/real-time-recommendation</a:t>
            </a:r>
            <a:endParaRPr lang="en-US">
              <a:solidFill>
                <a:schemeClr val="bg2">
                  <a:lumMod val="90000"/>
                </a:schemeClr>
              </a:solidFill>
            </a:endParaRPr>
          </a:p>
          <a:p>
            <a:r>
              <a:rPr lang="en-US">
                <a:solidFill>
                  <a:schemeClr val="bg2">
                    <a:lumMod val="90000"/>
                  </a:schemeClr>
                </a:solidFill>
              </a:rPr>
              <a:t>Knowledge-graph based recommender</a:t>
            </a:r>
          </a:p>
        </p:txBody>
      </p:sp>
    </p:spTree>
    <p:extLst>
      <p:ext uri="{BB962C8B-B14F-4D97-AF65-F5344CB8AC3E}">
        <p14:creationId xmlns:p14="http://schemas.microsoft.com/office/powerpoint/2010/main" val="14814917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F9A1-440B-4CA8-879A-9B3787673A8A}"/>
              </a:ext>
            </a:extLst>
          </p:cNvPr>
          <p:cNvSpPr>
            <a:spLocks noGrp="1"/>
          </p:cNvSpPr>
          <p:nvPr>
            <p:ph type="title"/>
          </p:nvPr>
        </p:nvSpPr>
        <p:spPr/>
        <p:txBody>
          <a:bodyPr/>
          <a:lstStyle/>
          <a:p>
            <a:r>
              <a:rPr lang="en-US"/>
              <a:t>Scalable Personalization Workflow</a:t>
            </a:r>
          </a:p>
        </p:txBody>
      </p:sp>
      <p:pic>
        <p:nvPicPr>
          <p:cNvPr id="7" name="Picture 6">
            <a:extLst>
              <a:ext uri="{FF2B5EF4-FFF2-40B4-BE49-F238E27FC236}">
                <a16:creationId xmlns:a16="http://schemas.microsoft.com/office/drawing/2014/main" id="{83B235FA-870D-4E40-BD3E-8B9FA6F9A09D}"/>
              </a:ext>
            </a:extLst>
          </p:cNvPr>
          <p:cNvPicPr>
            <a:picLocks noChangeAspect="1"/>
          </p:cNvPicPr>
          <p:nvPr/>
        </p:nvPicPr>
        <p:blipFill>
          <a:blip r:embed="rId2"/>
          <a:stretch>
            <a:fillRect/>
          </a:stretch>
        </p:blipFill>
        <p:spPr>
          <a:xfrm>
            <a:off x="1745890" y="1069547"/>
            <a:ext cx="8944694" cy="5595620"/>
          </a:xfrm>
          <a:prstGeom prst="rect">
            <a:avLst/>
          </a:prstGeom>
        </p:spPr>
      </p:pic>
    </p:spTree>
    <p:extLst>
      <p:ext uri="{BB962C8B-B14F-4D97-AF65-F5344CB8AC3E}">
        <p14:creationId xmlns:p14="http://schemas.microsoft.com/office/powerpoint/2010/main" val="20772760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4E2A-428F-4CFD-B07B-EECA36C773F1}"/>
              </a:ext>
            </a:extLst>
          </p:cNvPr>
          <p:cNvSpPr>
            <a:spLocks noGrp="1"/>
          </p:cNvSpPr>
          <p:nvPr>
            <p:ph type="title"/>
          </p:nvPr>
        </p:nvSpPr>
        <p:spPr/>
        <p:txBody>
          <a:bodyPr/>
          <a:lstStyle/>
          <a:p>
            <a:r>
              <a:rPr lang="en-US"/>
              <a:t>Scalable Personalization</a:t>
            </a:r>
          </a:p>
        </p:txBody>
      </p:sp>
      <p:sp>
        <p:nvSpPr>
          <p:cNvPr id="4" name="Content Placeholder 2">
            <a:extLst>
              <a:ext uri="{FF2B5EF4-FFF2-40B4-BE49-F238E27FC236}">
                <a16:creationId xmlns:a16="http://schemas.microsoft.com/office/drawing/2014/main" id="{1D9D600D-5AE9-4EEE-835C-420C0996B527}"/>
              </a:ext>
            </a:extLst>
          </p:cNvPr>
          <p:cNvSpPr>
            <a:spLocks noGrp="1"/>
          </p:cNvSpPr>
          <p:nvPr>
            <p:ph idx="1"/>
          </p:nvPr>
        </p:nvSpPr>
        <p:spPr>
          <a:xfrm>
            <a:off x="165461" y="1347965"/>
            <a:ext cx="5046021" cy="2954527"/>
          </a:xfrm>
        </p:spPr>
        <p:txBody>
          <a:bodyPr/>
          <a:lstStyle/>
          <a:p>
            <a:r>
              <a:rPr lang="en-US"/>
              <a:t>Azure blob storage</a:t>
            </a:r>
          </a:p>
          <a:p>
            <a:pPr lvl="1"/>
            <a:r>
              <a:rPr lang="en-US"/>
              <a:t>Massive scalable object storage for unstructured data</a:t>
            </a:r>
          </a:p>
          <a:p>
            <a:pPr lvl="1"/>
            <a:r>
              <a:rPr lang="en-US"/>
              <a:t>Used for preserving raw/processed data</a:t>
            </a:r>
          </a:p>
          <a:p>
            <a:pPr lvl="1"/>
            <a:r>
              <a:rPr lang="en-US"/>
              <a:t>Geo-redundant for enhanced global access</a:t>
            </a:r>
          </a:p>
        </p:txBody>
      </p:sp>
      <p:pic>
        <p:nvPicPr>
          <p:cNvPr id="6" name="Picture 5">
            <a:extLst>
              <a:ext uri="{FF2B5EF4-FFF2-40B4-BE49-F238E27FC236}">
                <a16:creationId xmlns:a16="http://schemas.microsoft.com/office/drawing/2014/main" id="{5E29C4B7-8D7D-42ED-A2A5-305DF11A10BF}"/>
              </a:ext>
            </a:extLst>
          </p:cNvPr>
          <p:cNvPicPr>
            <a:picLocks noChangeAspect="1"/>
          </p:cNvPicPr>
          <p:nvPr/>
        </p:nvPicPr>
        <p:blipFill rotWithShape="1">
          <a:blip r:embed="rId2"/>
          <a:srcRect l="1536" t="1528" r="29115" b="1836"/>
          <a:stretch/>
        </p:blipFill>
        <p:spPr>
          <a:xfrm>
            <a:off x="5553722" y="1230410"/>
            <a:ext cx="6203095" cy="5407389"/>
          </a:xfrm>
          <a:prstGeom prst="rect">
            <a:avLst/>
          </a:prstGeom>
        </p:spPr>
      </p:pic>
      <p:sp>
        <p:nvSpPr>
          <p:cNvPr id="3" name="Oval 2">
            <a:extLst>
              <a:ext uri="{FF2B5EF4-FFF2-40B4-BE49-F238E27FC236}">
                <a16:creationId xmlns:a16="http://schemas.microsoft.com/office/drawing/2014/main" id="{8FFDC7CE-3B69-4F89-ACE1-CEE1F52D9461}"/>
              </a:ext>
            </a:extLst>
          </p:cNvPr>
          <p:cNvSpPr/>
          <p:nvPr/>
        </p:nvSpPr>
        <p:spPr>
          <a:xfrm>
            <a:off x="5707730" y="1428850"/>
            <a:ext cx="1617083" cy="1617083"/>
          </a:xfrm>
          <a:prstGeom prst="ellipse">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925648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059846-A7CA-49ED-9468-56494F94CBAA}"/>
              </a:ext>
            </a:extLst>
          </p:cNvPr>
          <p:cNvSpPr/>
          <p:nvPr/>
        </p:nvSpPr>
        <p:spPr bwMode="auto">
          <a:xfrm>
            <a:off x="610208" y="114661"/>
            <a:ext cx="11248058" cy="8189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1121" fontAlgn="base">
              <a:lnSpc>
                <a:spcPct val="90000"/>
              </a:lnSpc>
              <a:spcBef>
                <a:spcPct val="0"/>
              </a:spcBef>
              <a:spcAft>
                <a:spcPct val="0"/>
              </a:spcAft>
              <a:defRPr/>
            </a:pPr>
            <a:endParaRPr lang="en-US" sz="4080" b="1" spc="-51">
              <a:ln w="3175">
                <a:noFill/>
              </a:ln>
              <a:gradFill>
                <a:gsLst>
                  <a:gs pos="0">
                    <a:srgbClr val="1A1A1A"/>
                  </a:gs>
                  <a:gs pos="100000">
                    <a:srgbClr val="1A1A1A"/>
                  </a:gs>
                </a:gsLst>
                <a:lin ang="5400000" scaled="0"/>
              </a:gradFill>
              <a:latin typeface="Segoe UI Semibold"/>
              <a:cs typeface="Segoe UI" pitchFamily="34" charset="0"/>
            </a:endParaRPr>
          </a:p>
        </p:txBody>
      </p:sp>
      <p:pic>
        <p:nvPicPr>
          <p:cNvPr id="2" name="Picture 1">
            <a:extLst>
              <a:ext uri="{FF2B5EF4-FFF2-40B4-BE49-F238E27FC236}">
                <a16:creationId xmlns:a16="http://schemas.microsoft.com/office/drawing/2014/main" id="{9C7387AF-01D1-45D7-B0E4-0C697D2470E1}"/>
              </a:ext>
            </a:extLst>
          </p:cNvPr>
          <p:cNvPicPr>
            <a:picLocks noChangeAspect="1"/>
          </p:cNvPicPr>
          <p:nvPr/>
        </p:nvPicPr>
        <p:blipFill rotWithShape="1">
          <a:blip r:embed="rId3"/>
          <a:srcRect t="1885" r="3913" b="3326"/>
          <a:stretch/>
        </p:blipFill>
        <p:spPr>
          <a:xfrm>
            <a:off x="881" y="-1"/>
            <a:ext cx="12434712" cy="6994525"/>
          </a:xfrm>
          <a:prstGeom prst="rect">
            <a:avLst/>
          </a:prstGeom>
          <a:solidFill>
            <a:schemeClr val="bg1"/>
          </a:solidFill>
          <a:ln>
            <a:noFill/>
          </a:ln>
          <a:effectLst>
            <a:outerShdw blurRad="292100" dist="38100" dir="3600000" sx="101000" sy="101000" algn="tl" rotWithShape="0">
              <a:prstClr val="black">
                <a:alpha val="12000"/>
              </a:prstClr>
            </a:outerShdw>
          </a:effectLst>
        </p:spPr>
      </p:pic>
      <p:sp>
        <p:nvSpPr>
          <p:cNvPr id="3" name="Rectangle 2">
            <a:extLst>
              <a:ext uri="{FF2B5EF4-FFF2-40B4-BE49-F238E27FC236}">
                <a16:creationId xmlns:a16="http://schemas.microsoft.com/office/drawing/2014/main" id="{BAAE4CD7-D2D1-4A15-913E-7FCA1E265965}"/>
              </a:ext>
            </a:extLst>
          </p:cNvPr>
          <p:cNvSpPr/>
          <p:nvPr/>
        </p:nvSpPr>
        <p:spPr bwMode="auto">
          <a:xfrm>
            <a:off x="881" y="-1"/>
            <a:ext cx="12434712" cy="6994525"/>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30FAA43F-0FFE-4E93-9592-8743825F598C}"/>
              </a:ext>
            </a:extLst>
          </p:cNvPr>
          <p:cNvSpPr>
            <a:spLocks noGrp="1"/>
          </p:cNvSpPr>
          <p:nvPr>
            <p:ph type="title"/>
          </p:nvPr>
        </p:nvSpPr>
        <p:spPr>
          <a:xfrm>
            <a:off x="274638" y="2125663"/>
            <a:ext cx="12136796" cy="2496512"/>
          </a:xfrm>
        </p:spPr>
        <p:txBody>
          <a:bodyPr/>
          <a:lstStyle/>
          <a:p>
            <a:pPr algn="ctr"/>
            <a:r>
              <a:rPr lang="en-US" b="0" dirty="0">
                <a:gradFill>
                  <a:gsLst>
                    <a:gs pos="1250">
                      <a:schemeClr val="bg1"/>
                    </a:gs>
                    <a:gs pos="100000">
                      <a:schemeClr val="bg1"/>
                    </a:gs>
                  </a:gsLst>
                  <a:lin ang="5400000" scaled="0"/>
                </a:gradFill>
              </a:rPr>
              <a:t>“</a:t>
            </a:r>
            <a:r>
              <a:rPr lang="en-US" dirty="0">
                <a:gradFill>
                  <a:gsLst>
                    <a:gs pos="1250">
                      <a:schemeClr val="bg1"/>
                    </a:gs>
                    <a:gs pos="100000">
                      <a:schemeClr val="bg1"/>
                    </a:gs>
                  </a:gsLst>
                  <a:lin ang="5400000" scaled="0"/>
                </a:gradFill>
              </a:rPr>
              <a:t>35%</a:t>
            </a:r>
            <a:r>
              <a:rPr lang="en-US" b="0" dirty="0">
                <a:gradFill>
                  <a:gsLst>
                    <a:gs pos="1250">
                      <a:schemeClr val="bg1"/>
                    </a:gs>
                    <a:gs pos="100000">
                      <a:schemeClr val="bg1"/>
                    </a:gs>
                  </a:gsLst>
                  <a:lin ang="5400000" scaled="0"/>
                </a:gradFill>
              </a:rPr>
              <a:t> of what consumers purchase on Amazon and </a:t>
            </a:r>
            <a:r>
              <a:rPr lang="en-US" dirty="0">
                <a:gradFill>
                  <a:gsLst>
                    <a:gs pos="1250">
                      <a:schemeClr val="bg1"/>
                    </a:gs>
                    <a:gs pos="100000">
                      <a:schemeClr val="bg1"/>
                    </a:gs>
                  </a:gsLst>
                  <a:lin ang="5400000" scaled="0"/>
                </a:gradFill>
              </a:rPr>
              <a:t>75% </a:t>
            </a:r>
            <a:r>
              <a:rPr lang="en-US" b="0" dirty="0">
                <a:gradFill>
                  <a:gsLst>
                    <a:gs pos="1250">
                      <a:schemeClr val="bg1"/>
                    </a:gs>
                    <a:gs pos="100000">
                      <a:schemeClr val="bg1"/>
                    </a:gs>
                  </a:gsLst>
                  <a:lin ang="5400000" scaled="0"/>
                </a:gradFill>
              </a:rPr>
              <a:t>of what they watch on Netflix come from recommendations algorithms”</a:t>
            </a:r>
          </a:p>
        </p:txBody>
      </p:sp>
      <p:sp>
        <p:nvSpPr>
          <p:cNvPr id="8" name="Title 4">
            <a:extLst>
              <a:ext uri="{FF2B5EF4-FFF2-40B4-BE49-F238E27FC236}">
                <a16:creationId xmlns:a16="http://schemas.microsoft.com/office/drawing/2014/main" id="{078C6466-BFC5-2F45-BACC-58F87BF098E0}"/>
              </a:ext>
            </a:extLst>
          </p:cNvPr>
          <p:cNvSpPr txBox="1">
            <a:spLocks/>
          </p:cNvSpPr>
          <p:nvPr/>
        </p:nvSpPr>
        <p:spPr>
          <a:xfrm>
            <a:off x="8259035" y="4767247"/>
            <a:ext cx="3834036"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GB" sz="3672" b="0" dirty="0">
                <a:gradFill>
                  <a:gsLst>
                    <a:gs pos="1250">
                      <a:schemeClr val="bg1"/>
                    </a:gs>
                    <a:gs pos="100000">
                      <a:schemeClr val="bg1"/>
                    </a:gs>
                  </a:gsLst>
                  <a:lin ang="5400000" scaled="0"/>
                </a:gradFill>
              </a:rPr>
              <a:t>McKinsey &amp; Co</a:t>
            </a:r>
          </a:p>
        </p:txBody>
      </p:sp>
    </p:spTree>
    <p:extLst>
      <p:ext uri="{BB962C8B-B14F-4D97-AF65-F5344CB8AC3E}">
        <p14:creationId xmlns:p14="http://schemas.microsoft.com/office/powerpoint/2010/main" val="1494752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AD0A0D-1495-44E8-91DC-9A3113EC0DDD}"/>
              </a:ext>
            </a:extLst>
          </p:cNvPr>
          <p:cNvPicPr>
            <a:picLocks noChangeAspect="1"/>
          </p:cNvPicPr>
          <p:nvPr/>
        </p:nvPicPr>
        <p:blipFill rotWithShape="1">
          <a:blip r:embed="rId2"/>
          <a:srcRect l="1536" t="1528" r="29115" b="1836"/>
          <a:stretch/>
        </p:blipFill>
        <p:spPr>
          <a:xfrm>
            <a:off x="5553722" y="1230410"/>
            <a:ext cx="6203095" cy="5407389"/>
          </a:xfrm>
          <a:prstGeom prst="rect">
            <a:avLst/>
          </a:prstGeom>
        </p:spPr>
      </p:pic>
      <p:sp>
        <p:nvSpPr>
          <p:cNvPr id="2" name="Title 1">
            <a:extLst>
              <a:ext uri="{FF2B5EF4-FFF2-40B4-BE49-F238E27FC236}">
                <a16:creationId xmlns:a16="http://schemas.microsoft.com/office/drawing/2014/main" id="{53FE4E2A-428F-4CFD-B07B-EECA36C773F1}"/>
              </a:ext>
            </a:extLst>
          </p:cNvPr>
          <p:cNvSpPr>
            <a:spLocks noGrp="1"/>
          </p:cNvSpPr>
          <p:nvPr>
            <p:ph type="title"/>
          </p:nvPr>
        </p:nvSpPr>
        <p:spPr/>
        <p:txBody>
          <a:bodyPr/>
          <a:lstStyle/>
          <a:p>
            <a:r>
              <a:rPr lang="en-US"/>
              <a:t>Scalable Personalization</a:t>
            </a:r>
          </a:p>
        </p:txBody>
      </p:sp>
      <p:sp>
        <p:nvSpPr>
          <p:cNvPr id="4" name="Content Placeholder 2">
            <a:extLst>
              <a:ext uri="{FF2B5EF4-FFF2-40B4-BE49-F238E27FC236}">
                <a16:creationId xmlns:a16="http://schemas.microsoft.com/office/drawing/2014/main" id="{1D9D600D-5AE9-4EEE-835C-420C0996B527}"/>
              </a:ext>
            </a:extLst>
          </p:cNvPr>
          <p:cNvSpPr>
            <a:spLocks noGrp="1"/>
          </p:cNvSpPr>
          <p:nvPr>
            <p:ph idx="1"/>
          </p:nvPr>
        </p:nvSpPr>
        <p:spPr>
          <a:xfrm>
            <a:off x="165461" y="1347965"/>
            <a:ext cx="5046021" cy="3446969"/>
          </a:xfrm>
        </p:spPr>
        <p:txBody>
          <a:bodyPr/>
          <a:lstStyle/>
          <a:p>
            <a:r>
              <a:rPr lang="en-US"/>
              <a:t>Azure Databricks</a:t>
            </a:r>
          </a:p>
          <a:p>
            <a:pPr lvl="1"/>
            <a:r>
              <a:rPr lang="en-US"/>
              <a:t>Fast, easy, and collaborative Apache Spark based analytics service</a:t>
            </a:r>
          </a:p>
          <a:p>
            <a:pPr lvl="1"/>
            <a:r>
              <a:rPr lang="en-US"/>
              <a:t>Spark based workloads </a:t>
            </a:r>
          </a:p>
          <a:p>
            <a:pPr lvl="2"/>
            <a:r>
              <a:rPr lang="en-US"/>
              <a:t>Data preprocessing like feature generation, data split, etc.</a:t>
            </a:r>
          </a:p>
          <a:p>
            <a:pPr lvl="2"/>
            <a:r>
              <a:rPr lang="en-US"/>
              <a:t>Spark based model building and scoring </a:t>
            </a:r>
          </a:p>
        </p:txBody>
      </p:sp>
      <p:sp>
        <p:nvSpPr>
          <p:cNvPr id="7" name="Oval 6">
            <a:extLst>
              <a:ext uri="{FF2B5EF4-FFF2-40B4-BE49-F238E27FC236}">
                <a16:creationId xmlns:a16="http://schemas.microsoft.com/office/drawing/2014/main" id="{3C6319EB-32C0-4D0D-AD37-0AE9BD7A576E}"/>
              </a:ext>
            </a:extLst>
          </p:cNvPr>
          <p:cNvSpPr/>
          <p:nvPr/>
        </p:nvSpPr>
        <p:spPr>
          <a:xfrm>
            <a:off x="7478820" y="1445962"/>
            <a:ext cx="1617083" cy="1617083"/>
          </a:xfrm>
          <a:prstGeom prst="ellipse">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7975475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34E31C-13DD-4299-AACD-05E9118FAABF}"/>
              </a:ext>
            </a:extLst>
          </p:cNvPr>
          <p:cNvPicPr>
            <a:picLocks noChangeAspect="1"/>
          </p:cNvPicPr>
          <p:nvPr/>
        </p:nvPicPr>
        <p:blipFill rotWithShape="1">
          <a:blip r:embed="rId2"/>
          <a:srcRect l="1536" t="1528" r="29115" b="1836"/>
          <a:stretch/>
        </p:blipFill>
        <p:spPr>
          <a:xfrm>
            <a:off x="5553722" y="1230410"/>
            <a:ext cx="6203095" cy="5407389"/>
          </a:xfrm>
          <a:prstGeom prst="rect">
            <a:avLst/>
          </a:prstGeom>
        </p:spPr>
      </p:pic>
      <p:sp>
        <p:nvSpPr>
          <p:cNvPr id="2" name="Title 1">
            <a:extLst>
              <a:ext uri="{FF2B5EF4-FFF2-40B4-BE49-F238E27FC236}">
                <a16:creationId xmlns:a16="http://schemas.microsoft.com/office/drawing/2014/main" id="{53FE4E2A-428F-4CFD-B07B-EECA36C773F1}"/>
              </a:ext>
            </a:extLst>
          </p:cNvPr>
          <p:cNvSpPr>
            <a:spLocks noGrp="1"/>
          </p:cNvSpPr>
          <p:nvPr>
            <p:ph type="title"/>
          </p:nvPr>
        </p:nvSpPr>
        <p:spPr/>
        <p:txBody>
          <a:bodyPr/>
          <a:lstStyle/>
          <a:p>
            <a:r>
              <a:rPr lang="en-US"/>
              <a:t>Scalable Personalization</a:t>
            </a:r>
          </a:p>
        </p:txBody>
      </p:sp>
      <p:sp>
        <p:nvSpPr>
          <p:cNvPr id="4" name="Content Placeholder 2">
            <a:extLst>
              <a:ext uri="{FF2B5EF4-FFF2-40B4-BE49-F238E27FC236}">
                <a16:creationId xmlns:a16="http://schemas.microsoft.com/office/drawing/2014/main" id="{1D9D600D-5AE9-4EEE-835C-420C0996B527}"/>
              </a:ext>
            </a:extLst>
          </p:cNvPr>
          <p:cNvSpPr>
            <a:spLocks noGrp="1"/>
          </p:cNvSpPr>
          <p:nvPr>
            <p:ph idx="1"/>
          </p:nvPr>
        </p:nvSpPr>
        <p:spPr>
          <a:xfrm>
            <a:off x="165461" y="1347965"/>
            <a:ext cx="5046021" cy="4579459"/>
          </a:xfrm>
        </p:spPr>
        <p:txBody>
          <a:bodyPr/>
          <a:lstStyle/>
          <a:p>
            <a:r>
              <a:rPr lang="en-US"/>
              <a:t>Azure Kubernetes Services</a:t>
            </a:r>
          </a:p>
          <a:p>
            <a:pPr lvl="1"/>
            <a:r>
              <a:rPr lang="en-US"/>
              <a:t>Highly available, secure, and fully managed Kubernetes service</a:t>
            </a:r>
          </a:p>
          <a:p>
            <a:pPr lvl="1"/>
            <a:r>
              <a:rPr lang="en-US"/>
              <a:t>Serving either the model for real-time recommender results, or pre-cached recommendation results</a:t>
            </a:r>
          </a:p>
          <a:p>
            <a:pPr lvl="1"/>
            <a:r>
              <a:rPr lang="en-US"/>
              <a:t>Performance specs vs K8S cluster configuration</a:t>
            </a:r>
          </a:p>
          <a:p>
            <a:pPr lvl="1"/>
            <a:endParaRPr lang="en-US"/>
          </a:p>
        </p:txBody>
      </p:sp>
      <p:sp>
        <p:nvSpPr>
          <p:cNvPr id="7" name="Oval 6">
            <a:extLst>
              <a:ext uri="{FF2B5EF4-FFF2-40B4-BE49-F238E27FC236}">
                <a16:creationId xmlns:a16="http://schemas.microsoft.com/office/drawing/2014/main" id="{CF6629A9-992C-42AC-A938-12009FE2F4FE}"/>
              </a:ext>
            </a:extLst>
          </p:cNvPr>
          <p:cNvSpPr/>
          <p:nvPr/>
        </p:nvSpPr>
        <p:spPr>
          <a:xfrm>
            <a:off x="7803949" y="4397780"/>
            <a:ext cx="1617083" cy="1617083"/>
          </a:xfrm>
          <a:prstGeom prst="ellipse">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9122375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Rectangle 224">
            <a:extLst>
              <a:ext uri="{FF2B5EF4-FFF2-40B4-BE49-F238E27FC236}">
                <a16:creationId xmlns:a16="http://schemas.microsoft.com/office/drawing/2014/main" id="{6950F0E3-19EA-4902-834E-4145636EC9C7}"/>
              </a:ext>
            </a:extLst>
          </p:cNvPr>
          <p:cNvSpPr/>
          <p:nvPr/>
        </p:nvSpPr>
        <p:spPr>
          <a:xfrm>
            <a:off x="1350770" y="154378"/>
            <a:ext cx="2323715" cy="6685765"/>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panose="020B0502040204020203" pitchFamily="34" charset="0"/>
              <a:cs typeface="Segoe UI Light" panose="020B0502040204020203" pitchFamily="34" charset="0"/>
            </a:endParaRPr>
          </a:p>
        </p:txBody>
      </p:sp>
      <p:sp>
        <p:nvSpPr>
          <p:cNvPr id="221" name="Rectangle 220">
            <a:extLst>
              <a:ext uri="{FF2B5EF4-FFF2-40B4-BE49-F238E27FC236}">
                <a16:creationId xmlns:a16="http://schemas.microsoft.com/office/drawing/2014/main" id="{0B187DCD-C858-4828-AC38-3D5C5FC9382A}"/>
              </a:ext>
            </a:extLst>
          </p:cNvPr>
          <p:cNvSpPr/>
          <p:nvPr/>
        </p:nvSpPr>
        <p:spPr>
          <a:xfrm>
            <a:off x="8923723" y="154379"/>
            <a:ext cx="2323715" cy="6685765"/>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panose="020B0502040204020203" pitchFamily="34" charset="0"/>
              <a:cs typeface="Segoe UI Light" panose="020B0502040204020203" pitchFamily="34" charset="0"/>
            </a:endParaRPr>
          </a:p>
        </p:txBody>
      </p:sp>
      <p:sp>
        <p:nvSpPr>
          <p:cNvPr id="220" name="Rectangle 219">
            <a:extLst>
              <a:ext uri="{FF2B5EF4-FFF2-40B4-BE49-F238E27FC236}">
                <a16:creationId xmlns:a16="http://schemas.microsoft.com/office/drawing/2014/main" id="{EB45070B-1E10-44DD-BF5E-26E62597E937}"/>
              </a:ext>
            </a:extLst>
          </p:cNvPr>
          <p:cNvSpPr/>
          <p:nvPr/>
        </p:nvSpPr>
        <p:spPr>
          <a:xfrm>
            <a:off x="3918502" y="154379"/>
            <a:ext cx="4768299" cy="6685765"/>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panose="020B0502040204020203" pitchFamily="34" charset="0"/>
              <a:cs typeface="Segoe UI Light" panose="020B0502040204020203" pitchFamily="34" charset="0"/>
            </a:endParaRPr>
          </a:p>
        </p:txBody>
      </p:sp>
      <p:cxnSp>
        <p:nvCxnSpPr>
          <p:cNvPr id="195" name="Connector: Curved 194">
            <a:extLst>
              <a:ext uri="{FF2B5EF4-FFF2-40B4-BE49-F238E27FC236}">
                <a16:creationId xmlns:a16="http://schemas.microsoft.com/office/drawing/2014/main" id="{8F0720F4-01B1-4096-9440-21E2A098D312}"/>
              </a:ext>
            </a:extLst>
          </p:cNvPr>
          <p:cNvCxnSpPr>
            <a:cxnSpLocks/>
            <a:stCxn id="198" idx="0"/>
            <a:endCxn id="189" idx="1"/>
          </p:cNvCxnSpPr>
          <p:nvPr/>
        </p:nvCxnSpPr>
        <p:spPr>
          <a:xfrm rot="16200000" flipV="1">
            <a:off x="6489683" y="4986259"/>
            <a:ext cx="1415279" cy="800472"/>
          </a:xfrm>
          <a:prstGeom prst="curvedConnector4">
            <a:avLst>
              <a:gd name="adj1" fmla="val 40777"/>
              <a:gd name="adj2" fmla="val 130467"/>
            </a:avLst>
          </a:prstGeom>
          <a:ln w="3810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Connector: Curved 149">
            <a:extLst>
              <a:ext uri="{FF2B5EF4-FFF2-40B4-BE49-F238E27FC236}">
                <a16:creationId xmlns:a16="http://schemas.microsoft.com/office/drawing/2014/main" id="{3794FA65-E232-40B5-8914-0DD9E373B215}"/>
              </a:ext>
            </a:extLst>
          </p:cNvPr>
          <p:cNvCxnSpPr>
            <a:cxnSpLocks/>
            <a:stCxn id="89" idx="3"/>
            <a:endCxn id="99" idx="3"/>
          </p:cNvCxnSpPr>
          <p:nvPr/>
        </p:nvCxnSpPr>
        <p:spPr>
          <a:xfrm flipV="1">
            <a:off x="10950961" y="5527616"/>
            <a:ext cx="1" cy="861332"/>
          </a:xfrm>
          <a:prstGeom prst="curvedConnector3">
            <a:avLst>
              <a:gd name="adj1" fmla="val 22860100000"/>
            </a:avLst>
          </a:prstGeom>
          <a:ln w="3810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69" name="Arrow: Right 168">
            <a:extLst>
              <a:ext uri="{FF2B5EF4-FFF2-40B4-BE49-F238E27FC236}">
                <a16:creationId xmlns:a16="http://schemas.microsoft.com/office/drawing/2014/main" id="{90943999-9B48-42D9-8B71-78D43847B29B}"/>
              </a:ext>
            </a:extLst>
          </p:cNvPr>
          <p:cNvSpPr/>
          <p:nvPr/>
        </p:nvSpPr>
        <p:spPr bwMode="auto">
          <a:xfrm>
            <a:off x="-1" y="1362107"/>
            <a:ext cx="12397419" cy="1860816"/>
          </a:xfrm>
          <a:prstGeom prst="rightArrow">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6" name="Connector: Curved 75">
            <a:extLst>
              <a:ext uri="{FF2B5EF4-FFF2-40B4-BE49-F238E27FC236}">
                <a16:creationId xmlns:a16="http://schemas.microsoft.com/office/drawing/2014/main" id="{CE0D28AB-069F-421B-AAD8-A0300C953525}"/>
              </a:ext>
            </a:extLst>
          </p:cNvPr>
          <p:cNvCxnSpPr>
            <a:cxnSpLocks/>
            <a:stCxn id="75" idx="0"/>
            <a:endCxn id="37" idx="3"/>
          </p:cNvCxnSpPr>
          <p:nvPr/>
        </p:nvCxnSpPr>
        <p:spPr>
          <a:xfrm rot="5400000" flipH="1" flipV="1">
            <a:off x="4425625" y="4609185"/>
            <a:ext cx="2161459" cy="827963"/>
          </a:xfrm>
          <a:prstGeom prst="curvedConnector4">
            <a:avLst>
              <a:gd name="adj1" fmla="val 43961"/>
              <a:gd name="adj2" fmla="val 127610"/>
            </a:avLst>
          </a:prstGeom>
          <a:ln w="3810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Connector: Curved 79">
            <a:extLst>
              <a:ext uri="{FF2B5EF4-FFF2-40B4-BE49-F238E27FC236}">
                <a16:creationId xmlns:a16="http://schemas.microsoft.com/office/drawing/2014/main" id="{5E92A5B3-D604-4722-8637-B2243851A524}"/>
              </a:ext>
            </a:extLst>
          </p:cNvPr>
          <p:cNvCxnSpPr>
            <a:cxnSpLocks/>
            <a:stCxn id="79" idx="1"/>
            <a:endCxn id="35" idx="1"/>
          </p:cNvCxnSpPr>
          <p:nvPr/>
        </p:nvCxnSpPr>
        <p:spPr>
          <a:xfrm rot="10800000" flipH="1">
            <a:off x="4274706" y="3256742"/>
            <a:ext cx="12220" cy="1466804"/>
          </a:xfrm>
          <a:prstGeom prst="curvedConnector3">
            <a:avLst>
              <a:gd name="adj1" fmla="val -1870704"/>
            </a:avLst>
          </a:prstGeom>
          <a:ln w="3810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Connector: Curved 89">
            <a:extLst>
              <a:ext uri="{FF2B5EF4-FFF2-40B4-BE49-F238E27FC236}">
                <a16:creationId xmlns:a16="http://schemas.microsoft.com/office/drawing/2014/main" id="{C4179888-5815-4960-8230-0E0D5344410F}"/>
              </a:ext>
            </a:extLst>
          </p:cNvPr>
          <p:cNvCxnSpPr>
            <a:cxnSpLocks/>
            <a:stCxn id="89" idx="1"/>
            <a:endCxn id="38" idx="2"/>
          </p:cNvCxnSpPr>
          <p:nvPr/>
        </p:nvCxnSpPr>
        <p:spPr>
          <a:xfrm rot="10800000" flipH="1">
            <a:off x="9317545" y="4933100"/>
            <a:ext cx="816711" cy="1455849"/>
          </a:xfrm>
          <a:prstGeom prst="curvedConnector4">
            <a:avLst>
              <a:gd name="adj1" fmla="val -27990"/>
              <a:gd name="adj2" fmla="val 60125"/>
            </a:avLst>
          </a:prstGeom>
          <a:ln w="3810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523EAD9B-CCBA-4B6D-AE32-46FCD31629E5}"/>
              </a:ext>
            </a:extLst>
          </p:cNvPr>
          <p:cNvCxnSpPr>
            <a:cxnSpLocks/>
            <a:stCxn id="99" idx="1"/>
            <a:endCxn id="39" idx="1"/>
          </p:cNvCxnSpPr>
          <p:nvPr/>
        </p:nvCxnSpPr>
        <p:spPr>
          <a:xfrm rot="10800000" flipH="1">
            <a:off x="9317546" y="3926292"/>
            <a:ext cx="3" cy="1601324"/>
          </a:xfrm>
          <a:prstGeom prst="curvedConnector3">
            <a:avLst>
              <a:gd name="adj1" fmla="val -7620000000"/>
            </a:avLst>
          </a:prstGeom>
          <a:ln w="3810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Connector: Curved 106">
            <a:extLst>
              <a:ext uri="{FF2B5EF4-FFF2-40B4-BE49-F238E27FC236}">
                <a16:creationId xmlns:a16="http://schemas.microsoft.com/office/drawing/2014/main" id="{A8722356-540E-4503-B8DF-CB9C74404315}"/>
              </a:ext>
            </a:extLst>
          </p:cNvPr>
          <p:cNvCxnSpPr>
            <a:cxnSpLocks/>
            <a:stCxn id="99" idx="3"/>
            <a:endCxn id="40" idx="2"/>
          </p:cNvCxnSpPr>
          <p:nvPr/>
        </p:nvCxnSpPr>
        <p:spPr>
          <a:xfrm flipH="1" flipV="1">
            <a:off x="10134257" y="3511359"/>
            <a:ext cx="816705" cy="2016257"/>
          </a:xfrm>
          <a:prstGeom prst="curvedConnector4">
            <a:avLst>
              <a:gd name="adj1" fmla="val -27991"/>
              <a:gd name="adj2" fmla="val 57311"/>
            </a:avLst>
          </a:prstGeom>
          <a:ln w="3810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Connector: Curved 71">
            <a:extLst>
              <a:ext uri="{FF2B5EF4-FFF2-40B4-BE49-F238E27FC236}">
                <a16:creationId xmlns:a16="http://schemas.microsoft.com/office/drawing/2014/main" id="{B4875B3C-C61E-4838-A751-039093C0AA6B}"/>
              </a:ext>
            </a:extLst>
          </p:cNvPr>
          <p:cNvCxnSpPr>
            <a:cxnSpLocks/>
            <a:stCxn id="52" idx="0"/>
            <a:endCxn id="55" idx="2"/>
          </p:cNvCxnSpPr>
          <p:nvPr/>
        </p:nvCxnSpPr>
        <p:spPr>
          <a:xfrm rot="5400000" flipH="1" flipV="1">
            <a:off x="2361529" y="5961369"/>
            <a:ext cx="285052" cy="12700"/>
          </a:xfrm>
          <a:prstGeom prst="curvedConnector3">
            <a:avLst>
              <a:gd name="adj1" fmla="val 50000"/>
            </a:avLst>
          </a:prstGeom>
          <a:ln w="3810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583C5DB4-54DA-4756-A652-272BC24AD31A}"/>
              </a:ext>
            </a:extLst>
          </p:cNvPr>
          <p:cNvCxnSpPr>
            <a:cxnSpLocks/>
            <a:stCxn id="55" idx="3"/>
            <a:endCxn id="33" idx="3"/>
          </p:cNvCxnSpPr>
          <p:nvPr/>
        </p:nvCxnSpPr>
        <p:spPr>
          <a:xfrm flipH="1" flipV="1">
            <a:off x="3320760" y="3935526"/>
            <a:ext cx="2" cy="1588503"/>
          </a:xfrm>
          <a:prstGeom prst="curvedConnector3">
            <a:avLst>
              <a:gd name="adj1" fmla="val -11430000000"/>
            </a:avLst>
          </a:prstGeom>
          <a:ln w="3810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AF498A9-CB04-463D-9339-AE6D04C3D3D3}"/>
              </a:ext>
            </a:extLst>
          </p:cNvPr>
          <p:cNvSpPr>
            <a:spLocks noGrp="1"/>
          </p:cNvSpPr>
          <p:nvPr>
            <p:ph type="sldNum" sz="quarter" idx="4"/>
          </p:nvPr>
        </p:nvSpPr>
        <p:spPr>
          <a:xfrm>
            <a:off x="9364664" y="6314134"/>
            <a:ext cx="2797175" cy="371475"/>
          </a:xfrm>
        </p:spPr>
        <p:txBody>
          <a:bodyPr/>
          <a:lstStyle/>
          <a:p>
            <a:fld id="{461BA605-C888-4326-8417-118ADDBFD3D5}" type="slidenum">
              <a:rPr lang="en-US" smtClean="0"/>
              <a:pPr/>
              <a:t>32</a:t>
            </a:fld>
            <a:endParaRPr lang="en-US"/>
          </a:p>
        </p:txBody>
      </p:sp>
      <p:sp>
        <p:nvSpPr>
          <p:cNvPr id="6" name="Rectangle 5">
            <a:extLst>
              <a:ext uri="{FF2B5EF4-FFF2-40B4-BE49-F238E27FC236}">
                <a16:creationId xmlns:a16="http://schemas.microsoft.com/office/drawing/2014/main" id="{4E003D14-9F7D-46C0-8E78-878CDCC799FC}"/>
              </a:ext>
            </a:extLst>
          </p:cNvPr>
          <p:cNvSpPr/>
          <p:nvPr/>
        </p:nvSpPr>
        <p:spPr>
          <a:xfrm>
            <a:off x="4276622" y="2020086"/>
            <a:ext cx="4153880" cy="52215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Light" panose="020B0502040204020203" pitchFamily="34" charset="0"/>
                <a:cs typeface="Segoe UI Light" panose="020B0502040204020203" pitchFamily="34" charset="0"/>
              </a:rPr>
              <a:t>Recommender</a:t>
            </a:r>
          </a:p>
        </p:txBody>
      </p:sp>
      <p:sp>
        <p:nvSpPr>
          <p:cNvPr id="7" name="Rectangle 6">
            <a:extLst>
              <a:ext uri="{FF2B5EF4-FFF2-40B4-BE49-F238E27FC236}">
                <a16:creationId xmlns:a16="http://schemas.microsoft.com/office/drawing/2014/main" id="{253DD055-E331-4B73-87D7-A0D108993D8C}"/>
              </a:ext>
            </a:extLst>
          </p:cNvPr>
          <p:cNvSpPr/>
          <p:nvPr/>
        </p:nvSpPr>
        <p:spPr>
          <a:xfrm>
            <a:off x="9317548" y="2020085"/>
            <a:ext cx="1633415" cy="52215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Evaluator</a:t>
            </a:r>
          </a:p>
        </p:txBody>
      </p:sp>
      <p:sp>
        <p:nvSpPr>
          <p:cNvPr id="8" name="Rectangle 7">
            <a:extLst>
              <a:ext uri="{FF2B5EF4-FFF2-40B4-BE49-F238E27FC236}">
                <a16:creationId xmlns:a16="http://schemas.microsoft.com/office/drawing/2014/main" id="{0163149B-7875-4830-8995-2E01D4374524}"/>
              </a:ext>
            </a:extLst>
          </p:cNvPr>
          <p:cNvSpPr/>
          <p:nvPr/>
        </p:nvSpPr>
        <p:spPr>
          <a:xfrm>
            <a:off x="1687343" y="2020083"/>
            <a:ext cx="1633416" cy="52215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Data</a:t>
            </a:r>
          </a:p>
        </p:txBody>
      </p:sp>
      <p:cxnSp>
        <p:nvCxnSpPr>
          <p:cNvPr id="11" name="Straight Arrow Connector 10">
            <a:extLst>
              <a:ext uri="{FF2B5EF4-FFF2-40B4-BE49-F238E27FC236}">
                <a16:creationId xmlns:a16="http://schemas.microsoft.com/office/drawing/2014/main" id="{D54A10F8-975B-4D64-A67F-9E9E4D02E485}"/>
              </a:ext>
            </a:extLst>
          </p:cNvPr>
          <p:cNvCxnSpPr>
            <a:cxnSpLocks/>
            <a:stCxn id="8" idx="3"/>
          </p:cNvCxnSpPr>
          <p:nvPr/>
        </p:nvCxnSpPr>
        <p:spPr>
          <a:xfrm>
            <a:off x="3320759" y="2281159"/>
            <a:ext cx="955865" cy="4"/>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626A1D4-592B-4996-A2CB-D952461C3261}"/>
              </a:ext>
            </a:extLst>
          </p:cNvPr>
          <p:cNvCxnSpPr/>
          <p:nvPr/>
        </p:nvCxnSpPr>
        <p:spPr>
          <a:xfrm>
            <a:off x="8430501" y="2279204"/>
            <a:ext cx="887047" cy="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17AC30-D777-4AE7-B232-C689347CECAE}"/>
              </a:ext>
            </a:extLst>
          </p:cNvPr>
          <p:cNvSpPr/>
          <p:nvPr/>
        </p:nvSpPr>
        <p:spPr>
          <a:xfrm>
            <a:off x="1687346" y="2988310"/>
            <a:ext cx="1633415" cy="522151"/>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Chrono split</a:t>
            </a:r>
          </a:p>
        </p:txBody>
      </p:sp>
      <p:sp>
        <p:nvSpPr>
          <p:cNvPr id="33" name="Rectangle 32">
            <a:extLst>
              <a:ext uri="{FF2B5EF4-FFF2-40B4-BE49-F238E27FC236}">
                <a16:creationId xmlns:a16="http://schemas.microsoft.com/office/drawing/2014/main" id="{9A2752D3-B0C4-4084-9B74-FB52D63651DC}"/>
              </a:ext>
            </a:extLst>
          </p:cNvPr>
          <p:cNvSpPr/>
          <p:nvPr/>
        </p:nvSpPr>
        <p:spPr>
          <a:xfrm>
            <a:off x="1687345" y="3674450"/>
            <a:ext cx="1633415" cy="522151"/>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Stratified split</a:t>
            </a:r>
          </a:p>
        </p:txBody>
      </p:sp>
      <p:sp>
        <p:nvSpPr>
          <p:cNvPr id="34" name="Rectangle 33">
            <a:extLst>
              <a:ext uri="{FF2B5EF4-FFF2-40B4-BE49-F238E27FC236}">
                <a16:creationId xmlns:a16="http://schemas.microsoft.com/office/drawing/2014/main" id="{197867A3-D1EC-4A60-8562-A321867711FA}"/>
              </a:ext>
            </a:extLst>
          </p:cNvPr>
          <p:cNvSpPr/>
          <p:nvPr/>
        </p:nvSpPr>
        <p:spPr>
          <a:xfrm>
            <a:off x="1687344" y="4427141"/>
            <a:ext cx="1633415" cy="522151"/>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Random split</a:t>
            </a:r>
          </a:p>
        </p:txBody>
      </p:sp>
      <p:sp>
        <p:nvSpPr>
          <p:cNvPr id="35" name="Rectangle 34">
            <a:extLst>
              <a:ext uri="{FF2B5EF4-FFF2-40B4-BE49-F238E27FC236}">
                <a16:creationId xmlns:a16="http://schemas.microsoft.com/office/drawing/2014/main" id="{0AD01904-207B-4750-9174-EDF0F6FB9878}"/>
              </a:ext>
            </a:extLst>
          </p:cNvPr>
          <p:cNvSpPr/>
          <p:nvPr/>
        </p:nvSpPr>
        <p:spPr>
          <a:xfrm>
            <a:off x="4286926" y="2995666"/>
            <a:ext cx="1633415" cy="522151"/>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NN-based</a:t>
            </a:r>
          </a:p>
        </p:txBody>
      </p:sp>
      <p:sp>
        <p:nvSpPr>
          <p:cNvPr id="36" name="Rectangle 35">
            <a:extLst>
              <a:ext uri="{FF2B5EF4-FFF2-40B4-BE49-F238E27FC236}">
                <a16:creationId xmlns:a16="http://schemas.microsoft.com/office/drawing/2014/main" id="{4CD71438-A7C6-42DA-A15F-06AD74265B2E}"/>
              </a:ext>
            </a:extLst>
          </p:cNvPr>
          <p:cNvSpPr/>
          <p:nvPr/>
        </p:nvSpPr>
        <p:spPr>
          <a:xfrm>
            <a:off x="4274837" y="5278136"/>
            <a:ext cx="1633415" cy="522151"/>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collaborative filtering</a:t>
            </a:r>
          </a:p>
        </p:txBody>
      </p:sp>
      <p:sp>
        <p:nvSpPr>
          <p:cNvPr id="37" name="Rectangle 36">
            <a:extLst>
              <a:ext uri="{FF2B5EF4-FFF2-40B4-BE49-F238E27FC236}">
                <a16:creationId xmlns:a16="http://schemas.microsoft.com/office/drawing/2014/main" id="{28CFE9D4-F82F-4733-B2FB-5C4D130F1032}"/>
              </a:ext>
            </a:extLst>
          </p:cNvPr>
          <p:cNvSpPr/>
          <p:nvPr/>
        </p:nvSpPr>
        <p:spPr>
          <a:xfrm>
            <a:off x="4286921" y="3681360"/>
            <a:ext cx="1633415" cy="522151"/>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Content-based</a:t>
            </a:r>
          </a:p>
        </p:txBody>
      </p:sp>
      <p:sp>
        <p:nvSpPr>
          <p:cNvPr id="38" name="Rectangle 37">
            <a:extLst>
              <a:ext uri="{FF2B5EF4-FFF2-40B4-BE49-F238E27FC236}">
                <a16:creationId xmlns:a16="http://schemas.microsoft.com/office/drawing/2014/main" id="{A686EC25-A721-4ECF-960F-3050CA7E0539}"/>
              </a:ext>
            </a:extLst>
          </p:cNvPr>
          <p:cNvSpPr/>
          <p:nvPr/>
        </p:nvSpPr>
        <p:spPr>
          <a:xfrm>
            <a:off x="9317549" y="4410948"/>
            <a:ext cx="1633415" cy="522151"/>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Rating</a:t>
            </a:r>
          </a:p>
        </p:txBody>
      </p:sp>
      <p:sp>
        <p:nvSpPr>
          <p:cNvPr id="39" name="Rectangle 38">
            <a:extLst>
              <a:ext uri="{FF2B5EF4-FFF2-40B4-BE49-F238E27FC236}">
                <a16:creationId xmlns:a16="http://schemas.microsoft.com/office/drawing/2014/main" id="{3449189E-6747-48C7-B62D-9CF9EA9FD48E}"/>
              </a:ext>
            </a:extLst>
          </p:cNvPr>
          <p:cNvSpPr/>
          <p:nvPr/>
        </p:nvSpPr>
        <p:spPr>
          <a:xfrm>
            <a:off x="9317550" y="3665216"/>
            <a:ext cx="1633415" cy="522151"/>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Ranking</a:t>
            </a:r>
          </a:p>
        </p:txBody>
      </p:sp>
      <p:sp>
        <p:nvSpPr>
          <p:cNvPr id="40" name="Rectangle 39">
            <a:extLst>
              <a:ext uri="{FF2B5EF4-FFF2-40B4-BE49-F238E27FC236}">
                <a16:creationId xmlns:a16="http://schemas.microsoft.com/office/drawing/2014/main" id="{BC326ABA-DF4C-42C0-9BF9-96AA89DD8E31}"/>
              </a:ext>
            </a:extLst>
          </p:cNvPr>
          <p:cNvSpPr/>
          <p:nvPr/>
        </p:nvSpPr>
        <p:spPr>
          <a:xfrm>
            <a:off x="9317549" y="2989208"/>
            <a:ext cx="1633415" cy="522151"/>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Diversity</a:t>
            </a:r>
          </a:p>
        </p:txBody>
      </p:sp>
      <p:sp>
        <p:nvSpPr>
          <p:cNvPr id="52" name="Rectangle: Rounded Corners 51">
            <a:extLst>
              <a:ext uri="{FF2B5EF4-FFF2-40B4-BE49-F238E27FC236}">
                <a16:creationId xmlns:a16="http://schemas.microsoft.com/office/drawing/2014/main" id="{2BA6FE39-1B84-4E76-B372-410CA8E40C95}"/>
              </a:ext>
            </a:extLst>
          </p:cNvPr>
          <p:cNvSpPr/>
          <p:nvPr/>
        </p:nvSpPr>
        <p:spPr bwMode="auto">
          <a:xfrm>
            <a:off x="1687347" y="6103895"/>
            <a:ext cx="1633415" cy="589628"/>
          </a:xfrm>
          <a:prstGeom prst="roundRect">
            <a:avLst/>
          </a:prstGeom>
          <a:solidFill>
            <a:schemeClr val="accent3">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US" dirty="0">
                <a:latin typeface="Segoe UI Light" panose="020B0502040204020203" pitchFamily="34" charset="0"/>
                <a:cs typeface="Segoe UI Light" panose="020B0502040204020203" pitchFamily="34" charset="0"/>
              </a:rPr>
              <a:t>Cold start user/item?</a:t>
            </a:r>
          </a:p>
        </p:txBody>
      </p:sp>
      <p:sp>
        <p:nvSpPr>
          <p:cNvPr id="55" name="Rectangle: Rounded Corners 54">
            <a:extLst>
              <a:ext uri="{FF2B5EF4-FFF2-40B4-BE49-F238E27FC236}">
                <a16:creationId xmlns:a16="http://schemas.microsoft.com/office/drawing/2014/main" id="{25B2DF67-20F6-45C6-AA0C-6C82F5A10E90}"/>
              </a:ext>
            </a:extLst>
          </p:cNvPr>
          <p:cNvSpPr/>
          <p:nvPr/>
        </p:nvSpPr>
        <p:spPr bwMode="auto">
          <a:xfrm>
            <a:off x="1687347" y="5229215"/>
            <a:ext cx="1633415" cy="589628"/>
          </a:xfrm>
          <a:prstGeom prst="roundRect">
            <a:avLst/>
          </a:prstGeom>
          <a:solidFill>
            <a:schemeClr val="accent3">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US" dirty="0">
                <a:latin typeface="Segoe UI Light" panose="020B0502040204020203" pitchFamily="34" charset="0"/>
                <a:cs typeface="Segoe UI Light" panose="020B0502040204020203" pitchFamily="34" charset="0"/>
              </a:rPr>
              <a:t>Time dependent?</a:t>
            </a:r>
          </a:p>
        </p:txBody>
      </p:sp>
      <p:cxnSp>
        <p:nvCxnSpPr>
          <p:cNvPr id="69" name="Connector: Curved 68">
            <a:extLst>
              <a:ext uri="{FF2B5EF4-FFF2-40B4-BE49-F238E27FC236}">
                <a16:creationId xmlns:a16="http://schemas.microsoft.com/office/drawing/2014/main" id="{F1BEE505-CA25-45F8-9CD8-4DF7EDFB684D}"/>
              </a:ext>
            </a:extLst>
          </p:cNvPr>
          <p:cNvCxnSpPr>
            <a:cxnSpLocks/>
            <a:stCxn id="55" idx="1"/>
            <a:endCxn id="32" idx="1"/>
          </p:cNvCxnSpPr>
          <p:nvPr/>
        </p:nvCxnSpPr>
        <p:spPr>
          <a:xfrm rot="10800000">
            <a:off x="1687347" y="3249387"/>
            <a:ext cx="1" cy="2274643"/>
          </a:xfrm>
          <a:prstGeom prst="curvedConnector3">
            <a:avLst>
              <a:gd name="adj1" fmla="val 22860100000"/>
            </a:avLst>
          </a:prstGeom>
          <a:ln w="3810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CF9374E9-EAEF-4008-B10C-F410C7C1D957}"/>
              </a:ext>
            </a:extLst>
          </p:cNvPr>
          <p:cNvSpPr/>
          <p:nvPr/>
        </p:nvSpPr>
        <p:spPr bwMode="auto">
          <a:xfrm>
            <a:off x="4276624" y="6103895"/>
            <a:ext cx="1631498" cy="589628"/>
          </a:xfrm>
          <a:prstGeom prst="roundRect">
            <a:avLst/>
          </a:prstGeom>
          <a:solidFill>
            <a:schemeClr val="accent3">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US" dirty="0">
                <a:latin typeface="Segoe UI Light" panose="020B0502040204020203" pitchFamily="34" charset="0"/>
                <a:cs typeface="Segoe UI Light" panose="020B0502040204020203" pitchFamily="34" charset="0"/>
              </a:rPr>
              <a:t>User/item features?</a:t>
            </a:r>
          </a:p>
        </p:txBody>
      </p:sp>
      <p:sp>
        <p:nvSpPr>
          <p:cNvPr id="79" name="Rectangle: Rounded Corners 78">
            <a:extLst>
              <a:ext uri="{FF2B5EF4-FFF2-40B4-BE49-F238E27FC236}">
                <a16:creationId xmlns:a16="http://schemas.microsoft.com/office/drawing/2014/main" id="{60F29A15-D915-4EB1-84C2-C6C2018C58D7}"/>
              </a:ext>
            </a:extLst>
          </p:cNvPr>
          <p:cNvSpPr/>
          <p:nvPr/>
        </p:nvSpPr>
        <p:spPr bwMode="auto">
          <a:xfrm>
            <a:off x="4274706" y="4428732"/>
            <a:ext cx="1633415" cy="589628"/>
          </a:xfrm>
          <a:prstGeom prst="roundRect">
            <a:avLst/>
          </a:prstGeom>
          <a:solidFill>
            <a:schemeClr val="accent3">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US" dirty="0">
                <a:latin typeface="Segoe UI Light" panose="020B0502040204020203" pitchFamily="34" charset="0"/>
                <a:cs typeface="Segoe UI Light" panose="020B0502040204020203" pitchFamily="34" charset="0"/>
              </a:rPr>
              <a:t>Even richer feature set?</a:t>
            </a:r>
          </a:p>
        </p:txBody>
      </p:sp>
      <p:cxnSp>
        <p:nvCxnSpPr>
          <p:cNvPr id="86" name="Connector: Curved 85">
            <a:extLst>
              <a:ext uri="{FF2B5EF4-FFF2-40B4-BE49-F238E27FC236}">
                <a16:creationId xmlns:a16="http://schemas.microsoft.com/office/drawing/2014/main" id="{7C2C7E8F-28B8-4967-98D1-EBC0ED7DAB61}"/>
              </a:ext>
            </a:extLst>
          </p:cNvPr>
          <p:cNvCxnSpPr>
            <a:cxnSpLocks/>
            <a:stCxn id="75" idx="3"/>
            <a:endCxn id="36" idx="3"/>
          </p:cNvCxnSpPr>
          <p:nvPr/>
        </p:nvCxnSpPr>
        <p:spPr>
          <a:xfrm flipV="1">
            <a:off x="5908122" y="5539212"/>
            <a:ext cx="130" cy="859497"/>
          </a:xfrm>
          <a:prstGeom prst="curvedConnector3">
            <a:avLst>
              <a:gd name="adj1" fmla="val 175946154"/>
            </a:avLst>
          </a:prstGeom>
          <a:ln w="3810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654CBB64-1487-49D0-84EE-22DD2B9A2F0C}"/>
              </a:ext>
            </a:extLst>
          </p:cNvPr>
          <p:cNvSpPr/>
          <p:nvPr/>
        </p:nvSpPr>
        <p:spPr bwMode="auto">
          <a:xfrm>
            <a:off x="9317546" y="6094134"/>
            <a:ext cx="1633415" cy="589628"/>
          </a:xfrm>
          <a:prstGeom prst="roundRect">
            <a:avLst/>
          </a:prstGeom>
          <a:solidFill>
            <a:schemeClr val="accent3">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US" dirty="0">
                <a:latin typeface="Segoe UI Light" panose="020B0502040204020203" pitchFamily="34" charset="0"/>
                <a:cs typeface="Segoe UI Light" panose="020B0502040204020203" pitchFamily="34" charset="0"/>
              </a:rPr>
              <a:t>Ranking evaluation?</a:t>
            </a:r>
          </a:p>
        </p:txBody>
      </p:sp>
      <p:sp>
        <p:nvSpPr>
          <p:cNvPr id="99" name="Rectangle: Rounded Corners 98">
            <a:extLst>
              <a:ext uri="{FF2B5EF4-FFF2-40B4-BE49-F238E27FC236}">
                <a16:creationId xmlns:a16="http://schemas.microsoft.com/office/drawing/2014/main" id="{C06E33D0-3521-41EE-BCC6-AD0CA239E624}"/>
              </a:ext>
            </a:extLst>
          </p:cNvPr>
          <p:cNvSpPr/>
          <p:nvPr/>
        </p:nvSpPr>
        <p:spPr bwMode="auto">
          <a:xfrm>
            <a:off x="9317547" y="5232802"/>
            <a:ext cx="1633415" cy="589628"/>
          </a:xfrm>
          <a:prstGeom prst="roundRect">
            <a:avLst/>
          </a:prstGeom>
          <a:solidFill>
            <a:schemeClr val="accent3">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US" dirty="0">
                <a:latin typeface="Segoe UI Light" panose="020B0502040204020203" pitchFamily="34" charset="0"/>
                <a:cs typeface="Segoe UI Light" panose="020B0502040204020203" pitchFamily="34" charset="0"/>
              </a:rPr>
              <a:t>Diversity metrics?</a:t>
            </a:r>
          </a:p>
        </p:txBody>
      </p:sp>
      <p:sp>
        <p:nvSpPr>
          <p:cNvPr id="110" name="Rectangle: Rounded Corners 109">
            <a:extLst>
              <a:ext uri="{FF2B5EF4-FFF2-40B4-BE49-F238E27FC236}">
                <a16:creationId xmlns:a16="http://schemas.microsoft.com/office/drawing/2014/main" id="{802A1E77-0EEC-4971-9E37-42029EE91A50}"/>
              </a:ext>
            </a:extLst>
          </p:cNvPr>
          <p:cNvSpPr/>
          <p:nvPr/>
        </p:nvSpPr>
        <p:spPr bwMode="auto">
          <a:xfrm>
            <a:off x="1685768" y="269421"/>
            <a:ext cx="1633415" cy="589628"/>
          </a:xfrm>
          <a:prstGeom prst="roundRect">
            <a:avLst/>
          </a:prstGeom>
          <a:solidFill>
            <a:schemeClr val="accent3">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US" dirty="0">
                <a:latin typeface="Segoe UI Light" panose="020B0502040204020203" pitchFamily="34" charset="0"/>
                <a:cs typeface="Segoe UI Light" panose="020B0502040204020203" pitchFamily="34" charset="0"/>
              </a:rPr>
              <a:t>Distributed DB needed?</a:t>
            </a:r>
          </a:p>
        </p:txBody>
      </p:sp>
      <p:cxnSp>
        <p:nvCxnSpPr>
          <p:cNvPr id="117" name="Connector: Curved 116">
            <a:extLst>
              <a:ext uri="{FF2B5EF4-FFF2-40B4-BE49-F238E27FC236}">
                <a16:creationId xmlns:a16="http://schemas.microsoft.com/office/drawing/2014/main" id="{8A3E57CE-DB9B-4B3E-9365-2B745B31E5D4}"/>
              </a:ext>
            </a:extLst>
          </p:cNvPr>
          <p:cNvCxnSpPr>
            <a:cxnSpLocks/>
            <a:stCxn id="110" idx="2"/>
            <a:endCxn id="92" idx="1"/>
          </p:cNvCxnSpPr>
          <p:nvPr/>
        </p:nvCxnSpPr>
        <p:spPr>
          <a:xfrm rot="5400000">
            <a:off x="1866830" y="670965"/>
            <a:ext cx="447563" cy="823731"/>
          </a:xfrm>
          <a:prstGeom prst="curvedConnector4">
            <a:avLst>
              <a:gd name="adj1" fmla="val 20833"/>
              <a:gd name="adj2" fmla="val 127752"/>
            </a:avLst>
          </a:prstGeom>
          <a:ln w="3810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69D63D2D-7BD4-425F-8DB5-C89F2BC10851}"/>
              </a:ext>
            </a:extLst>
          </p:cNvPr>
          <p:cNvSpPr/>
          <p:nvPr/>
        </p:nvSpPr>
        <p:spPr>
          <a:xfrm>
            <a:off x="6784758" y="298704"/>
            <a:ext cx="1633415" cy="522151"/>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DSVM</a:t>
            </a:r>
          </a:p>
        </p:txBody>
      </p:sp>
      <p:sp>
        <p:nvSpPr>
          <p:cNvPr id="125" name="Rectangle 124">
            <a:extLst>
              <a:ext uri="{FF2B5EF4-FFF2-40B4-BE49-F238E27FC236}">
                <a16:creationId xmlns:a16="http://schemas.microsoft.com/office/drawing/2014/main" id="{C44157A3-246C-4F38-AF45-16D3503F9FF9}"/>
              </a:ext>
            </a:extLst>
          </p:cNvPr>
          <p:cNvSpPr/>
          <p:nvPr/>
        </p:nvSpPr>
        <p:spPr>
          <a:xfrm>
            <a:off x="6800958" y="1039498"/>
            <a:ext cx="1633415" cy="522151"/>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DSVM (GPU)</a:t>
            </a:r>
          </a:p>
        </p:txBody>
      </p:sp>
      <p:sp>
        <p:nvSpPr>
          <p:cNvPr id="126" name="Rectangle: Rounded Corners 125">
            <a:extLst>
              <a:ext uri="{FF2B5EF4-FFF2-40B4-BE49-F238E27FC236}">
                <a16:creationId xmlns:a16="http://schemas.microsoft.com/office/drawing/2014/main" id="{F859DBCC-A59D-4177-8E95-C357ABCA77FE}"/>
              </a:ext>
            </a:extLst>
          </p:cNvPr>
          <p:cNvSpPr/>
          <p:nvPr/>
        </p:nvSpPr>
        <p:spPr bwMode="auto">
          <a:xfrm>
            <a:off x="4276619" y="270417"/>
            <a:ext cx="1633415" cy="589628"/>
          </a:xfrm>
          <a:prstGeom prst="roundRect">
            <a:avLst/>
          </a:prstGeom>
          <a:solidFill>
            <a:schemeClr val="accent3">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US" dirty="0">
                <a:latin typeface="Segoe UI Light" panose="020B0502040204020203" pitchFamily="34" charset="0"/>
                <a:cs typeface="Segoe UI Light" panose="020B0502040204020203" pitchFamily="34" charset="0"/>
              </a:rPr>
              <a:t>Parallel / distributed?</a:t>
            </a:r>
          </a:p>
        </p:txBody>
      </p:sp>
      <p:sp>
        <p:nvSpPr>
          <p:cNvPr id="127" name="Rectangle: Rounded Corners 126">
            <a:extLst>
              <a:ext uri="{FF2B5EF4-FFF2-40B4-BE49-F238E27FC236}">
                <a16:creationId xmlns:a16="http://schemas.microsoft.com/office/drawing/2014/main" id="{CE31CCBF-38FB-428C-8059-F199811AFAE2}"/>
              </a:ext>
            </a:extLst>
          </p:cNvPr>
          <p:cNvSpPr/>
          <p:nvPr/>
        </p:nvSpPr>
        <p:spPr bwMode="auto">
          <a:xfrm>
            <a:off x="9317546" y="303510"/>
            <a:ext cx="1633415" cy="589628"/>
          </a:xfrm>
          <a:prstGeom prst="roundRect">
            <a:avLst/>
          </a:prstGeom>
          <a:solidFill>
            <a:schemeClr val="accent3">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US" dirty="0">
                <a:latin typeface="Segoe UI Light" panose="020B0502040204020203" pitchFamily="34" charset="0"/>
                <a:cs typeface="Segoe UI Light" panose="020B0502040204020203" pitchFamily="34" charset="0"/>
              </a:rPr>
              <a:t>App service needed?</a:t>
            </a:r>
          </a:p>
        </p:txBody>
      </p:sp>
      <p:sp>
        <p:nvSpPr>
          <p:cNvPr id="128" name="Rectangle 127">
            <a:extLst>
              <a:ext uri="{FF2B5EF4-FFF2-40B4-BE49-F238E27FC236}">
                <a16:creationId xmlns:a16="http://schemas.microsoft.com/office/drawing/2014/main" id="{5B4F6879-9725-4EB7-8762-6C25BC1EFB73}"/>
              </a:ext>
            </a:extLst>
          </p:cNvPr>
          <p:cNvSpPr/>
          <p:nvPr/>
        </p:nvSpPr>
        <p:spPr>
          <a:xfrm>
            <a:off x="9317546" y="1046386"/>
            <a:ext cx="1633415" cy="522151"/>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Light" panose="020B0502040204020203" pitchFamily="34" charset="0"/>
                <a:cs typeface="Segoe UI Light" panose="020B0502040204020203" pitchFamily="34" charset="0"/>
              </a:rPr>
              <a:t>ACI/AKS</a:t>
            </a:r>
            <a:endParaRPr lang="en-US" dirty="0">
              <a:latin typeface="Segoe UI Light" panose="020B0502040204020203" pitchFamily="34" charset="0"/>
              <a:cs typeface="Segoe UI Light" panose="020B0502040204020203" pitchFamily="34" charset="0"/>
            </a:endParaRPr>
          </a:p>
        </p:txBody>
      </p:sp>
      <p:cxnSp>
        <p:nvCxnSpPr>
          <p:cNvPr id="133" name="Connector: Curved 132">
            <a:extLst>
              <a:ext uri="{FF2B5EF4-FFF2-40B4-BE49-F238E27FC236}">
                <a16:creationId xmlns:a16="http://schemas.microsoft.com/office/drawing/2014/main" id="{CBE089D2-1629-427B-A308-244268958AE4}"/>
              </a:ext>
            </a:extLst>
          </p:cNvPr>
          <p:cNvCxnSpPr>
            <a:cxnSpLocks/>
            <a:stCxn id="126" idx="3"/>
            <a:endCxn id="125" idx="1"/>
          </p:cNvCxnSpPr>
          <p:nvPr/>
        </p:nvCxnSpPr>
        <p:spPr>
          <a:xfrm>
            <a:off x="5910034" y="565231"/>
            <a:ext cx="890924" cy="735343"/>
          </a:xfrm>
          <a:prstGeom prst="curvedConnector3">
            <a:avLst>
              <a:gd name="adj1" fmla="val 50000"/>
            </a:avLst>
          </a:prstGeom>
          <a:ln w="3810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Connector: Curved 135">
            <a:extLst>
              <a:ext uri="{FF2B5EF4-FFF2-40B4-BE49-F238E27FC236}">
                <a16:creationId xmlns:a16="http://schemas.microsoft.com/office/drawing/2014/main" id="{E72A28A1-7DD6-428A-B6B6-3BD20DF64CAB}"/>
              </a:ext>
            </a:extLst>
          </p:cNvPr>
          <p:cNvCxnSpPr>
            <a:cxnSpLocks/>
            <a:stCxn id="127" idx="2"/>
            <a:endCxn id="128" idx="1"/>
          </p:cNvCxnSpPr>
          <p:nvPr/>
        </p:nvCxnSpPr>
        <p:spPr>
          <a:xfrm rot="5400000">
            <a:off x="9518738" y="691946"/>
            <a:ext cx="414324" cy="816708"/>
          </a:xfrm>
          <a:prstGeom prst="curvedConnector4">
            <a:avLst>
              <a:gd name="adj1" fmla="val 18494"/>
              <a:gd name="adj2" fmla="val 127990"/>
            </a:avLst>
          </a:prstGeom>
          <a:ln w="3810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9516B368-8E94-4079-9DA5-6F64EE467A83}"/>
              </a:ext>
            </a:extLst>
          </p:cNvPr>
          <p:cNvSpPr/>
          <p:nvPr/>
        </p:nvSpPr>
        <p:spPr>
          <a:xfrm>
            <a:off x="5858791" y="5673516"/>
            <a:ext cx="478016" cy="369332"/>
          </a:xfrm>
          <a:prstGeom prst="rect">
            <a:avLst/>
          </a:prstGeom>
        </p:spPr>
        <p:txBody>
          <a:bodyPr wrap="none">
            <a:spAutoFit/>
          </a:bodyPr>
          <a:lstStyle/>
          <a:p>
            <a:r>
              <a:rPr lang="en-US" dirty="0">
                <a:solidFill>
                  <a:schemeClr val="accent2">
                    <a:lumMod val="60000"/>
                    <a:lumOff val="40000"/>
                  </a:schemeClr>
                </a:solidFill>
                <a:highlight>
                  <a:srgbClr val="FFFFFF"/>
                </a:highlight>
                <a:latin typeface="Segoe UI Light" panose="020B0502040204020203" pitchFamily="34" charset="0"/>
                <a:cs typeface="Segoe UI Light" panose="020B0502040204020203" pitchFamily="34" charset="0"/>
              </a:rPr>
              <a:t>No</a:t>
            </a:r>
            <a:endParaRPr lang="en-US" dirty="0">
              <a:solidFill>
                <a:schemeClr val="accent2">
                  <a:lumMod val="60000"/>
                  <a:lumOff val="40000"/>
                </a:schemeClr>
              </a:solidFill>
              <a:highlight>
                <a:srgbClr val="FFFFFF"/>
              </a:highlight>
            </a:endParaRPr>
          </a:p>
        </p:txBody>
      </p:sp>
      <p:sp>
        <p:nvSpPr>
          <p:cNvPr id="148" name="Rectangle 147">
            <a:extLst>
              <a:ext uri="{FF2B5EF4-FFF2-40B4-BE49-F238E27FC236}">
                <a16:creationId xmlns:a16="http://schemas.microsoft.com/office/drawing/2014/main" id="{5A8B531A-2541-44FD-B713-7D3676C6E1D5}"/>
              </a:ext>
            </a:extLst>
          </p:cNvPr>
          <p:cNvSpPr/>
          <p:nvPr/>
        </p:nvSpPr>
        <p:spPr>
          <a:xfrm>
            <a:off x="8821659" y="5813304"/>
            <a:ext cx="478016" cy="369332"/>
          </a:xfrm>
          <a:prstGeom prst="rect">
            <a:avLst/>
          </a:prstGeom>
        </p:spPr>
        <p:txBody>
          <a:bodyPr wrap="none">
            <a:spAutoFit/>
          </a:bodyPr>
          <a:lstStyle/>
          <a:p>
            <a:r>
              <a:rPr lang="en-US" dirty="0">
                <a:solidFill>
                  <a:schemeClr val="accent2">
                    <a:lumMod val="60000"/>
                    <a:lumOff val="40000"/>
                  </a:schemeClr>
                </a:solidFill>
                <a:highlight>
                  <a:srgbClr val="FFFFFF"/>
                </a:highlight>
                <a:latin typeface="Segoe UI Light" panose="020B0502040204020203" pitchFamily="34" charset="0"/>
                <a:cs typeface="Segoe UI Light" panose="020B0502040204020203" pitchFamily="34" charset="0"/>
              </a:rPr>
              <a:t>No</a:t>
            </a:r>
            <a:endParaRPr lang="en-US" dirty="0">
              <a:solidFill>
                <a:schemeClr val="accent2">
                  <a:lumMod val="60000"/>
                  <a:lumOff val="40000"/>
                </a:schemeClr>
              </a:solidFill>
              <a:highlight>
                <a:srgbClr val="FFFFFF"/>
              </a:highlight>
            </a:endParaRPr>
          </a:p>
        </p:txBody>
      </p:sp>
      <p:sp>
        <p:nvSpPr>
          <p:cNvPr id="159" name="Rectangle 158">
            <a:extLst>
              <a:ext uri="{FF2B5EF4-FFF2-40B4-BE49-F238E27FC236}">
                <a16:creationId xmlns:a16="http://schemas.microsoft.com/office/drawing/2014/main" id="{9087C183-E87A-4FFF-A48C-658C25B6BE03}"/>
              </a:ext>
            </a:extLst>
          </p:cNvPr>
          <p:cNvSpPr/>
          <p:nvPr/>
        </p:nvSpPr>
        <p:spPr>
          <a:xfrm>
            <a:off x="1266085" y="728127"/>
            <a:ext cx="485582" cy="369332"/>
          </a:xfrm>
          <a:prstGeom prst="rect">
            <a:avLst/>
          </a:prstGeom>
        </p:spPr>
        <p:txBody>
          <a:bodyPr wrap="none">
            <a:spAutoFit/>
          </a:bodyPr>
          <a:lstStyle/>
          <a:p>
            <a:r>
              <a:rPr lang="en-US" dirty="0">
                <a:solidFill>
                  <a:schemeClr val="accent2">
                    <a:lumMod val="60000"/>
                    <a:lumOff val="40000"/>
                  </a:schemeClr>
                </a:solidFill>
                <a:highlight>
                  <a:srgbClr val="FFFFFF"/>
                </a:highlight>
                <a:latin typeface="Segoe UI Light" panose="020B0502040204020203" pitchFamily="34" charset="0"/>
                <a:cs typeface="Segoe UI Light" panose="020B0502040204020203" pitchFamily="34" charset="0"/>
              </a:rPr>
              <a:t>Yes</a:t>
            </a:r>
            <a:endParaRPr lang="en-US" dirty="0">
              <a:solidFill>
                <a:schemeClr val="accent2">
                  <a:lumMod val="60000"/>
                  <a:lumOff val="40000"/>
                </a:schemeClr>
              </a:solidFill>
              <a:highlight>
                <a:srgbClr val="FFFFFF"/>
              </a:highlight>
            </a:endParaRPr>
          </a:p>
        </p:txBody>
      </p:sp>
      <p:sp>
        <p:nvSpPr>
          <p:cNvPr id="162" name="Rectangle 161">
            <a:extLst>
              <a:ext uri="{FF2B5EF4-FFF2-40B4-BE49-F238E27FC236}">
                <a16:creationId xmlns:a16="http://schemas.microsoft.com/office/drawing/2014/main" id="{0EC31D91-FD68-447D-8D6A-6F1794D21B8C}"/>
              </a:ext>
            </a:extLst>
          </p:cNvPr>
          <p:cNvSpPr/>
          <p:nvPr/>
        </p:nvSpPr>
        <p:spPr>
          <a:xfrm>
            <a:off x="3739638" y="3741625"/>
            <a:ext cx="485582" cy="369332"/>
          </a:xfrm>
          <a:prstGeom prst="rect">
            <a:avLst/>
          </a:prstGeom>
        </p:spPr>
        <p:txBody>
          <a:bodyPr wrap="none">
            <a:spAutoFit/>
          </a:bodyPr>
          <a:lstStyle/>
          <a:p>
            <a:r>
              <a:rPr lang="en-US" dirty="0">
                <a:solidFill>
                  <a:schemeClr val="accent2">
                    <a:lumMod val="60000"/>
                    <a:lumOff val="40000"/>
                  </a:schemeClr>
                </a:solidFill>
                <a:highlight>
                  <a:srgbClr val="FFFFFF"/>
                </a:highlight>
                <a:latin typeface="Segoe UI Light" panose="020B0502040204020203" pitchFamily="34" charset="0"/>
                <a:cs typeface="Segoe UI Light" panose="020B0502040204020203" pitchFamily="34" charset="0"/>
              </a:rPr>
              <a:t>Yes</a:t>
            </a:r>
            <a:endParaRPr lang="en-US" dirty="0">
              <a:solidFill>
                <a:schemeClr val="accent2">
                  <a:lumMod val="60000"/>
                  <a:lumOff val="40000"/>
                </a:schemeClr>
              </a:solidFill>
              <a:highlight>
                <a:srgbClr val="FFFFFF"/>
              </a:highlight>
            </a:endParaRPr>
          </a:p>
        </p:txBody>
      </p:sp>
      <p:sp>
        <p:nvSpPr>
          <p:cNvPr id="163" name="Rectangle 162">
            <a:extLst>
              <a:ext uri="{FF2B5EF4-FFF2-40B4-BE49-F238E27FC236}">
                <a16:creationId xmlns:a16="http://schemas.microsoft.com/office/drawing/2014/main" id="{B31F2D22-4057-47D5-9159-E222FE36B365}"/>
              </a:ext>
            </a:extLst>
          </p:cNvPr>
          <p:cNvSpPr/>
          <p:nvPr/>
        </p:nvSpPr>
        <p:spPr>
          <a:xfrm>
            <a:off x="10950961" y="4933997"/>
            <a:ext cx="485582" cy="369332"/>
          </a:xfrm>
          <a:prstGeom prst="rect">
            <a:avLst/>
          </a:prstGeom>
        </p:spPr>
        <p:txBody>
          <a:bodyPr wrap="none">
            <a:spAutoFit/>
          </a:bodyPr>
          <a:lstStyle/>
          <a:p>
            <a:r>
              <a:rPr lang="en-US" dirty="0">
                <a:solidFill>
                  <a:schemeClr val="accent2">
                    <a:lumMod val="60000"/>
                    <a:lumOff val="40000"/>
                  </a:schemeClr>
                </a:solidFill>
                <a:highlight>
                  <a:srgbClr val="FFFFFF"/>
                </a:highlight>
                <a:latin typeface="Segoe UI Light" panose="020B0502040204020203" pitchFamily="34" charset="0"/>
                <a:cs typeface="Segoe UI Light" panose="020B0502040204020203" pitchFamily="34" charset="0"/>
              </a:rPr>
              <a:t>Yes</a:t>
            </a:r>
            <a:endParaRPr lang="en-US" dirty="0">
              <a:solidFill>
                <a:schemeClr val="accent2">
                  <a:lumMod val="60000"/>
                  <a:lumOff val="40000"/>
                </a:schemeClr>
              </a:solidFill>
              <a:highlight>
                <a:srgbClr val="FFFFFF"/>
              </a:highlight>
            </a:endParaRPr>
          </a:p>
        </p:txBody>
      </p:sp>
      <p:sp>
        <p:nvSpPr>
          <p:cNvPr id="167" name="Rectangle 166">
            <a:extLst>
              <a:ext uri="{FF2B5EF4-FFF2-40B4-BE49-F238E27FC236}">
                <a16:creationId xmlns:a16="http://schemas.microsoft.com/office/drawing/2014/main" id="{64A7A9F3-260B-4A67-B3F9-A6FBC9079DAD}"/>
              </a:ext>
            </a:extLst>
          </p:cNvPr>
          <p:cNvSpPr/>
          <p:nvPr/>
        </p:nvSpPr>
        <p:spPr>
          <a:xfrm>
            <a:off x="6060416" y="154379"/>
            <a:ext cx="478016" cy="369332"/>
          </a:xfrm>
          <a:prstGeom prst="rect">
            <a:avLst/>
          </a:prstGeom>
        </p:spPr>
        <p:txBody>
          <a:bodyPr wrap="none">
            <a:spAutoFit/>
          </a:bodyPr>
          <a:lstStyle/>
          <a:p>
            <a:r>
              <a:rPr lang="en-US" dirty="0">
                <a:solidFill>
                  <a:schemeClr val="accent2">
                    <a:lumMod val="60000"/>
                    <a:lumOff val="40000"/>
                  </a:schemeClr>
                </a:solidFill>
                <a:highlight>
                  <a:srgbClr val="FFFFFF"/>
                </a:highlight>
                <a:latin typeface="Segoe UI Light" panose="020B0502040204020203" pitchFamily="34" charset="0"/>
                <a:cs typeface="Segoe UI Light" panose="020B0502040204020203" pitchFamily="34" charset="0"/>
              </a:rPr>
              <a:t>No</a:t>
            </a:r>
            <a:endParaRPr lang="en-US" dirty="0">
              <a:solidFill>
                <a:schemeClr val="accent2">
                  <a:lumMod val="60000"/>
                  <a:lumOff val="40000"/>
                </a:schemeClr>
              </a:solidFill>
              <a:highlight>
                <a:srgbClr val="FFFFFF"/>
              </a:highlight>
            </a:endParaRPr>
          </a:p>
        </p:txBody>
      </p:sp>
      <p:sp>
        <p:nvSpPr>
          <p:cNvPr id="168" name="Rectangle 167">
            <a:extLst>
              <a:ext uri="{FF2B5EF4-FFF2-40B4-BE49-F238E27FC236}">
                <a16:creationId xmlns:a16="http://schemas.microsoft.com/office/drawing/2014/main" id="{493A6291-3EBB-426A-BD3A-AA13317EB81F}"/>
              </a:ext>
            </a:extLst>
          </p:cNvPr>
          <p:cNvSpPr/>
          <p:nvPr/>
        </p:nvSpPr>
        <p:spPr>
          <a:xfrm>
            <a:off x="8575085" y="1102643"/>
            <a:ext cx="485582" cy="369332"/>
          </a:xfrm>
          <a:prstGeom prst="rect">
            <a:avLst/>
          </a:prstGeom>
        </p:spPr>
        <p:txBody>
          <a:bodyPr wrap="none">
            <a:spAutoFit/>
          </a:bodyPr>
          <a:lstStyle/>
          <a:p>
            <a:r>
              <a:rPr lang="en-US" dirty="0">
                <a:solidFill>
                  <a:schemeClr val="accent2">
                    <a:lumMod val="60000"/>
                    <a:lumOff val="40000"/>
                  </a:schemeClr>
                </a:solidFill>
                <a:highlight>
                  <a:srgbClr val="FFFFFF"/>
                </a:highlight>
                <a:latin typeface="Segoe UI Light" panose="020B0502040204020203" pitchFamily="34" charset="0"/>
                <a:cs typeface="Segoe UI Light" panose="020B0502040204020203" pitchFamily="34" charset="0"/>
              </a:rPr>
              <a:t>Yes</a:t>
            </a:r>
            <a:endParaRPr lang="en-US" dirty="0">
              <a:solidFill>
                <a:schemeClr val="accent2">
                  <a:lumMod val="60000"/>
                  <a:lumOff val="40000"/>
                </a:schemeClr>
              </a:solidFill>
              <a:highlight>
                <a:srgbClr val="FFFFFF"/>
              </a:highlight>
            </a:endParaRPr>
          </a:p>
        </p:txBody>
      </p:sp>
      <p:sp>
        <p:nvSpPr>
          <p:cNvPr id="92" name="Rectangle 91">
            <a:extLst>
              <a:ext uri="{FF2B5EF4-FFF2-40B4-BE49-F238E27FC236}">
                <a16:creationId xmlns:a16="http://schemas.microsoft.com/office/drawing/2014/main" id="{2E5AC83E-1CCC-47D6-A5FA-3C26FAE633D2}"/>
              </a:ext>
            </a:extLst>
          </p:cNvPr>
          <p:cNvSpPr/>
          <p:nvPr/>
        </p:nvSpPr>
        <p:spPr>
          <a:xfrm>
            <a:off x="1678745" y="1045536"/>
            <a:ext cx="1633415" cy="522151"/>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Segoe UI Light" panose="020B0502040204020203" pitchFamily="34" charset="0"/>
                <a:cs typeface="Segoe UI Light" panose="020B0502040204020203" pitchFamily="34" charset="0"/>
              </a:rPr>
              <a:t>CosmosDB</a:t>
            </a:r>
            <a:endParaRPr lang="en-US" dirty="0">
              <a:latin typeface="Segoe UI Light" panose="020B0502040204020203" pitchFamily="34" charset="0"/>
              <a:cs typeface="Segoe UI Light" panose="020B0502040204020203" pitchFamily="34" charset="0"/>
            </a:endParaRPr>
          </a:p>
        </p:txBody>
      </p:sp>
      <p:cxnSp>
        <p:nvCxnSpPr>
          <p:cNvPr id="95" name="Connector: Curved 94">
            <a:extLst>
              <a:ext uri="{FF2B5EF4-FFF2-40B4-BE49-F238E27FC236}">
                <a16:creationId xmlns:a16="http://schemas.microsoft.com/office/drawing/2014/main" id="{B070FDB1-C747-4B4B-8DB7-3D14D5B53176}"/>
              </a:ext>
            </a:extLst>
          </p:cNvPr>
          <p:cNvCxnSpPr>
            <a:cxnSpLocks/>
            <a:stCxn id="126" idx="3"/>
            <a:endCxn id="124" idx="1"/>
          </p:cNvCxnSpPr>
          <p:nvPr/>
        </p:nvCxnSpPr>
        <p:spPr>
          <a:xfrm flipV="1">
            <a:off x="5910034" y="559780"/>
            <a:ext cx="874724" cy="5451"/>
          </a:xfrm>
          <a:prstGeom prst="curvedConnector3">
            <a:avLst>
              <a:gd name="adj1" fmla="val 50000"/>
            </a:avLst>
          </a:prstGeom>
          <a:ln w="3810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173A5857-F938-4DA3-9502-911BD489621E}"/>
              </a:ext>
            </a:extLst>
          </p:cNvPr>
          <p:cNvSpPr/>
          <p:nvPr/>
        </p:nvSpPr>
        <p:spPr>
          <a:xfrm>
            <a:off x="4274706" y="1041610"/>
            <a:ext cx="1633415" cy="522151"/>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Databricks</a:t>
            </a:r>
          </a:p>
        </p:txBody>
      </p:sp>
      <p:cxnSp>
        <p:nvCxnSpPr>
          <p:cNvPr id="101" name="Connector: Curved 100">
            <a:extLst>
              <a:ext uri="{FF2B5EF4-FFF2-40B4-BE49-F238E27FC236}">
                <a16:creationId xmlns:a16="http://schemas.microsoft.com/office/drawing/2014/main" id="{3897C489-1F32-480D-BE93-248EB5AE6CBD}"/>
              </a:ext>
            </a:extLst>
          </p:cNvPr>
          <p:cNvCxnSpPr>
            <a:cxnSpLocks/>
            <a:stCxn id="126" idx="1"/>
            <a:endCxn id="98" idx="1"/>
          </p:cNvCxnSpPr>
          <p:nvPr/>
        </p:nvCxnSpPr>
        <p:spPr>
          <a:xfrm rot="10800000" flipV="1">
            <a:off x="4274707" y="565230"/>
            <a:ext cx="1913" cy="737455"/>
          </a:xfrm>
          <a:prstGeom prst="curvedConnector3">
            <a:avLst>
              <a:gd name="adj1" fmla="val 12049817"/>
            </a:avLst>
          </a:prstGeom>
          <a:ln w="3810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C26A7E4-964A-4178-A8B6-26C6AE940054}"/>
              </a:ext>
            </a:extLst>
          </p:cNvPr>
          <p:cNvSpPr/>
          <p:nvPr/>
        </p:nvSpPr>
        <p:spPr>
          <a:xfrm>
            <a:off x="3828996" y="761638"/>
            <a:ext cx="485582" cy="369332"/>
          </a:xfrm>
          <a:prstGeom prst="rect">
            <a:avLst/>
          </a:prstGeom>
        </p:spPr>
        <p:txBody>
          <a:bodyPr wrap="none">
            <a:spAutoFit/>
          </a:bodyPr>
          <a:lstStyle/>
          <a:p>
            <a:r>
              <a:rPr lang="en-US" dirty="0">
                <a:solidFill>
                  <a:schemeClr val="accent2">
                    <a:lumMod val="60000"/>
                    <a:lumOff val="40000"/>
                  </a:schemeClr>
                </a:solidFill>
                <a:highlight>
                  <a:srgbClr val="FFFFFF"/>
                </a:highlight>
                <a:latin typeface="Segoe UI Light" panose="020B0502040204020203" pitchFamily="34" charset="0"/>
                <a:cs typeface="Segoe UI Light" panose="020B0502040204020203" pitchFamily="34" charset="0"/>
              </a:rPr>
              <a:t>Yes</a:t>
            </a:r>
            <a:endParaRPr lang="en-US" dirty="0">
              <a:solidFill>
                <a:schemeClr val="accent2">
                  <a:lumMod val="60000"/>
                  <a:lumOff val="40000"/>
                </a:schemeClr>
              </a:solidFill>
              <a:highlight>
                <a:srgbClr val="FFFFFF"/>
              </a:highlight>
            </a:endParaRPr>
          </a:p>
        </p:txBody>
      </p:sp>
      <p:cxnSp>
        <p:nvCxnSpPr>
          <p:cNvPr id="120" name="Connector: Curved 119">
            <a:extLst>
              <a:ext uri="{FF2B5EF4-FFF2-40B4-BE49-F238E27FC236}">
                <a16:creationId xmlns:a16="http://schemas.microsoft.com/office/drawing/2014/main" id="{C09638E3-3EC7-4E48-9C9E-4BDEBA3B9498}"/>
              </a:ext>
            </a:extLst>
          </p:cNvPr>
          <p:cNvCxnSpPr>
            <a:cxnSpLocks/>
            <a:stCxn id="52" idx="3"/>
            <a:endCxn id="34" idx="3"/>
          </p:cNvCxnSpPr>
          <p:nvPr/>
        </p:nvCxnSpPr>
        <p:spPr>
          <a:xfrm flipH="1" flipV="1">
            <a:off x="3320759" y="4688217"/>
            <a:ext cx="3" cy="1710492"/>
          </a:xfrm>
          <a:prstGeom prst="curvedConnector3">
            <a:avLst>
              <a:gd name="adj1" fmla="val -7620000000"/>
            </a:avLst>
          </a:prstGeom>
          <a:ln w="3810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D7575C98-A1FD-4C1A-86F8-51E41E2A83EB}"/>
              </a:ext>
            </a:extLst>
          </p:cNvPr>
          <p:cNvSpPr/>
          <p:nvPr/>
        </p:nvSpPr>
        <p:spPr>
          <a:xfrm>
            <a:off x="8806715" y="4494189"/>
            <a:ext cx="478016" cy="369332"/>
          </a:xfrm>
          <a:prstGeom prst="rect">
            <a:avLst/>
          </a:prstGeom>
        </p:spPr>
        <p:txBody>
          <a:bodyPr wrap="none">
            <a:spAutoFit/>
          </a:bodyPr>
          <a:lstStyle/>
          <a:p>
            <a:r>
              <a:rPr lang="en-US" dirty="0">
                <a:solidFill>
                  <a:schemeClr val="accent2">
                    <a:lumMod val="60000"/>
                    <a:lumOff val="40000"/>
                  </a:schemeClr>
                </a:solidFill>
                <a:highlight>
                  <a:srgbClr val="FFFFFF"/>
                </a:highlight>
                <a:latin typeface="Segoe UI Light" panose="020B0502040204020203" pitchFamily="34" charset="0"/>
                <a:cs typeface="Segoe UI Light" panose="020B0502040204020203" pitchFamily="34" charset="0"/>
              </a:rPr>
              <a:t>No</a:t>
            </a:r>
            <a:endParaRPr lang="en-US" dirty="0">
              <a:solidFill>
                <a:schemeClr val="accent2">
                  <a:lumMod val="60000"/>
                  <a:lumOff val="40000"/>
                </a:schemeClr>
              </a:solidFill>
              <a:highlight>
                <a:srgbClr val="FFFFFF"/>
              </a:highlight>
            </a:endParaRPr>
          </a:p>
        </p:txBody>
      </p:sp>
      <p:sp>
        <p:nvSpPr>
          <p:cNvPr id="149" name="Rectangle 148">
            <a:extLst>
              <a:ext uri="{FF2B5EF4-FFF2-40B4-BE49-F238E27FC236}">
                <a16:creationId xmlns:a16="http://schemas.microsoft.com/office/drawing/2014/main" id="{36053E40-EE02-4D6F-B1E0-FD8A52FA2DA7}"/>
              </a:ext>
            </a:extLst>
          </p:cNvPr>
          <p:cNvSpPr/>
          <p:nvPr/>
        </p:nvSpPr>
        <p:spPr>
          <a:xfrm>
            <a:off x="10958527" y="5771822"/>
            <a:ext cx="478016" cy="369332"/>
          </a:xfrm>
          <a:prstGeom prst="rect">
            <a:avLst/>
          </a:prstGeom>
        </p:spPr>
        <p:txBody>
          <a:bodyPr wrap="none">
            <a:spAutoFit/>
          </a:bodyPr>
          <a:lstStyle/>
          <a:p>
            <a:r>
              <a:rPr lang="en-US" dirty="0">
                <a:solidFill>
                  <a:schemeClr val="accent2">
                    <a:lumMod val="60000"/>
                    <a:lumOff val="40000"/>
                  </a:schemeClr>
                </a:solidFill>
                <a:latin typeface="Segoe UI Light" panose="020B0502040204020203" pitchFamily="34" charset="0"/>
                <a:cs typeface="Segoe UI Light" panose="020B0502040204020203" pitchFamily="34" charset="0"/>
              </a:rPr>
              <a:t>No</a:t>
            </a:r>
            <a:endParaRPr lang="en-US" dirty="0">
              <a:solidFill>
                <a:schemeClr val="accent2">
                  <a:lumMod val="60000"/>
                  <a:lumOff val="40000"/>
                </a:schemeClr>
              </a:solidFill>
            </a:endParaRPr>
          </a:p>
        </p:txBody>
      </p:sp>
      <p:sp>
        <p:nvSpPr>
          <p:cNvPr id="138" name="Rectangle 137">
            <a:extLst>
              <a:ext uri="{FF2B5EF4-FFF2-40B4-BE49-F238E27FC236}">
                <a16:creationId xmlns:a16="http://schemas.microsoft.com/office/drawing/2014/main" id="{12EF8B00-FA36-43A8-8B3D-826E1E239E37}"/>
              </a:ext>
            </a:extLst>
          </p:cNvPr>
          <p:cNvSpPr/>
          <p:nvPr/>
        </p:nvSpPr>
        <p:spPr>
          <a:xfrm>
            <a:off x="3361994" y="5526947"/>
            <a:ext cx="478016" cy="369332"/>
          </a:xfrm>
          <a:prstGeom prst="rect">
            <a:avLst/>
          </a:prstGeom>
        </p:spPr>
        <p:txBody>
          <a:bodyPr wrap="none">
            <a:spAutoFit/>
          </a:bodyPr>
          <a:lstStyle/>
          <a:p>
            <a:r>
              <a:rPr lang="en-US" dirty="0">
                <a:solidFill>
                  <a:schemeClr val="accent2">
                    <a:lumMod val="60000"/>
                    <a:lumOff val="40000"/>
                  </a:schemeClr>
                </a:solidFill>
                <a:highlight>
                  <a:srgbClr val="FFFFFF"/>
                </a:highlight>
                <a:latin typeface="Segoe UI Light" panose="020B0502040204020203" pitchFamily="34" charset="0"/>
                <a:cs typeface="Segoe UI Light" panose="020B0502040204020203" pitchFamily="34" charset="0"/>
              </a:rPr>
              <a:t>No</a:t>
            </a:r>
            <a:endParaRPr lang="en-US" dirty="0">
              <a:solidFill>
                <a:schemeClr val="accent2">
                  <a:lumMod val="60000"/>
                  <a:lumOff val="40000"/>
                </a:schemeClr>
              </a:solidFill>
              <a:highlight>
                <a:srgbClr val="FFFFFF"/>
              </a:highlight>
            </a:endParaRPr>
          </a:p>
        </p:txBody>
      </p:sp>
      <p:sp>
        <p:nvSpPr>
          <p:cNvPr id="140" name="Rectangle 139">
            <a:extLst>
              <a:ext uri="{FF2B5EF4-FFF2-40B4-BE49-F238E27FC236}">
                <a16:creationId xmlns:a16="http://schemas.microsoft.com/office/drawing/2014/main" id="{3B6B03F5-34A6-402E-8CD0-3376FD2E5885}"/>
              </a:ext>
            </a:extLst>
          </p:cNvPr>
          <p:cNvSpPr/>
          <p:nvPr/>
        </p:nvSpPr>
        <p:spPr>
          <a:xfrm>
            <a:off x="1273937" y="4939930"/>
            <a:ext cx="485582" cy="369332"/>
          </a:xfrm>
          <a:prstGeom prst="rect">
            <a:avLst/>
          </a:prstGeom>
        </p:spPr>
        <p:txBody>
          <a:bodyPr wrap="none">
            <a:spAutoFit/>
          </a:bodyPr>
          <a:lstStyle/>
          <a:p>
            <a:r>
              <a:rPr lang="en-US" dirty="0">
                <a:solidFill>
                  <a:schemeClr val="accent2">
                    <a:lumMod val="60000"/>
                    <a:lumOff val="40000"/>
                  </a:schemeClr>
                </a:solidFill>
                <a:highlight>
                  <a:srgbClr val="FFFFFF"/>
                </a:highlight>
                <a:latin typeface="Segoe UI Light" panose="020B0502040204020203" pitchFamily="34" charset="0"/>
                <a:cs typeface="Segoe UI Light" panose="020B0502040204020203" pitchFamily="34" charset="0"/>
              </a:rPr>
              <a:t>Yes</a:t>
            </a:r>
            <a:endParaRPr lang="en-US" dirty="0">
              <a:solidFill>
                <a:schemeClr val="accent2">
                  <a:lumMod val="60000"/>
                  <a:lumOff val="40000"/>
                </a:schemeClr>
              </a:solidFill>
              <a:highlight>
                <a:srgbClr val="FFFFFF"/>
              </a:highlight>
            </a:endParaRPr>
          </a:p>
        </p:txBody>
      </p:sp>
      <p:sp>
        <p:nvSpPr>
          <p:cNvPr id="143" name="Rectangle 142">
            <a:extLst>
              <a:ext uri="{FF2B5EF4-FFF2-40B4-BE49-F238E27FC236}">
                <a16:creationId xmlns:a16="http://schemas.microsoft.com/office/drawing/2014/main" id="{F1CA5F60-9CBD-4484-9CBD-793781D5E14A}"/>
              </a:ext>
            </a:extLst>
          </p:cNvPr>
          <p:cNvSpPr/>
          <p:nvPr/>
        </p:nvSpPr>
        <p:spPr>
          <a:xfrm>
            <a:off x="3344304" y="4141975"/>
            <a:ext cx="478016" cy="369332"/>
          </a:xfrm>
          <a:prstGeom prst="rect">
            <a:avLst/>
          </a:prstGeom>
        </p:spPr>
        <p:txBody>
          <a:bodyPr wrap="none">
            <a:spAutoFit/>
          </a:bodyPr>
          <a:lstStyle/>
          <a:p>
            <a:r>
              <a:rPr lang="en-US" dirty="0">
                <a:solidFill>
                  <a:schemeClr val="accent2">
                    <a:lumMod val="60000"/>
                    <a:lumOff val="40000"/>
                  </a:schemeClr>
                </a:solidFill>
                <a:highlight>
                  <a:srgbClr val="FFFFFF"/>
                </a:highlight>
                <a:latin typeface="Segoe UI Light" panose="020B0502040204020203" pitchFamily="34" charset="0"/>
                <a:cs typeface="Segoe UI Light" panose="020B0502040204020203" pitchFamily="34" charset="0"/>
              </a:rPr>
              <a:t>No</a:t>
            </a:r>
            <a:endParaRPr lang="en-US" dirty="0">
              <a:solidFill>
                <a:schemeClr val="accent2">
                  <a:lumMod val="60000"/>
                  <a:lumOff val="40000"/>
                </a:schemeClr>
              </a:solidFill>
              <a:highlight>
                <a:srgbClr val="FFFFFF"/>
              </a:highlight>
            </a:endParaRPr>
          </a:p>
        </p:txBody>
      </p:sp>
      <p:sp>
        <p:nvSpPr>
          <p:cNvPr id="151" name="Rectangle 150">
            <a:extLst>
              <a:ext uri="{FF2B5EF4-FFF2-40B4-BE49-F238E27FC236}">
                <a16:creationId xmlns:a16="http://schemas.microsoft.com/office/drawing/2014/main" id="{BADC1BBE-A6B8-4772-9829-3738AFA44E2D}"/>
              </a:ext>
            </a:extLst>
          </p:cNvPr>
          <p:cNvSpPr/>
          <p:nvPr/>
        </p:nvSpPr>
        <p:spPr>
          <a:xfrm>
            <a:off x="2551041" y="5813304"/>
            <a:ext cx="485582" cy="369332"/>
          </a:xfrm>
          <a:prstGeom prst="rect">
            <a:avLst/>
          </a:prstGeom>
        </p:spPr>
        <p:txBody>
          <a:bodyPr wrap="none">
            <a:spAutoFit/>
          </a:bodyPr>
          <a:lstStyle/>
          <a:p>
            <a:r>
              <a:rPr lang="en-US" dirty="0">
                <a:solidFill>
                  <a:schemeClr val="accent2">
                    <a:lumMod val="60000"/>
                    <a:lumOff val="40000"/>
                  </a:schemeClr>
                </a:solidFill>
                <a:latin typeface="Segoe UI Light" panose="020B0502040204020203" pitchFamily="34" charset="0"/>
                <a:cs typeface="Segoe UI Light" panose="020B0502040204020203" pitchFamily="34" charset="0"/>
              </a:rPr>
              <a:t>Yes</a:t>
            </a:r>
            <a:endParaRPr lang="en-US" dirty="0">
              <a:solidFill>
                <a:schemeClr val="accent2">
                  <a:lumMod val="60000"/>
                  <a:lumOff val="40000"/>
                </a:schemeClr>
              </a:solidFill>
            </a:endParaRPr>
          </a:p>
        </p:txBody>
      </p:sp>
      <p:sp>
        <p:nvSpPr>
          <p:cNvPr id="152" name="Rectangle 151">
            <a:extLst>
              <a:ext uri="{FF2B5EF4-FFF2-40B4-BE49-F238E27FC236}">
                <a16:creationId xmlns:a16="http://schemas.microsoft.com/office/drawing/2014/main" id="{0676C045-A20B-4040-BAEA-2664373784CA}"/>
              </a:ext>
            </a:extLst>
          </p:cNvPr>
          <p:cNvSpPr/>
          <p:nvPr/>
        </p:nvSpPr>
        <p:spPr>
          <a:xfrm>
            <a:off x="5943602" y="1038544"/>
            <a:ext cx="485582" cy="369332"/>
          </a:xfrm>
          <a:prstGeom prst="rect">
            <a:avLst/>
          </a:prstGeom>
        </p:spPr>
        <p:txBody>
          <a:bodyPr wrap="none">
            <a:spAutoFit/>
          </a:bodyPr>
          <a:lstStyle/>
          <a:p>
            <a:r>
              <a:rPr lang="en-US" dirty="0">
                <a:solidFill>
                  <a:schemeClr val="accent2">
                    <a:lumMod val="60000"/>
                    <a:lumOff val="40000"/>
                  </a:schemeClr>
                </a:solidFill>
                <a:highlight>
                  <a:srgbClr val="FFFFFF"/>
                </a:highlight>
                <a:latin typeface="Segoe UI Light" panose="020B0502040204020203" pitchFamily="34" charset="0"/>
                <a:cs typeface="Segoe UI Light" panose="020B0502040204020203" pitchFamily="34" charset="0"/>
              </a:rPr>
              <a:t>Yes</a:t>
            </a:r>
            <a:endParaRPr lang="en-US" dirty="0">
              <a:solidFill>
                <a:schemeClr val="accent2">
                  <a:lumMod val="60000"/>
                  <a:lumOff val="40000"/>
                </a:schemeClr>
              </a:solidFill>
              <a:highlight>
                <a:srgbClr val="FFFFFF"/>
              </a:highlight>
            </a:endParaRPr>
          </a:p>
        </p:txBody>
      </p:sp>
      <p:sp>
        <p:nvSpPr>
          <p:cNvPr id="187" name="Rectangle 186">
            <a:extLst>
              <a:ext uri="{FF2B5EF4-FFF2-40B4-BE49-F238E27FC236}">
                <a16:creationId xmlns:a16="http://schemas.microsoft.com/office/drawing/2014/main" id="{DB019DD7-DC4E-464E-A42E-37FF98AB828A}"/>
              </a:ext>
            </a:extLst>
          </p:cNvPr>
          <p:cNvSpPr/>
          <p:nvPr/>
        </p:nvSpPr>
        <p:spPr>
          <a:xfrm>
            <a:off x="6800958" y="2997307"/>
            <a:ext cx="1633415" cy="522151"/>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latin typeface="Segoe UI Light" panose="020B0502040204020203" pitchFamily="34" charset="0"/>
                <a:cs typeface="Segoe UI Light" panose="020B0502040204020203" pitchFamily="34" charset="0"/>
              </a:rPr>
              <a:t>DeepRec</a:t>
            </a:r>
            <a:endParaRPr lang="en-US" dirty="0">
              <a:latin typeface="Segoe UI Light" panose="020B0502040204020203" pitchFamily="34" charset="0"/>
              <a:cs typeface="Segoe UI Light" panose="020B0502040204020203" pitchFamily="34" charset="0"/>
            </a:endParaRPr>
          </a:p>
        </p:txBody>
      </p:sp>
      <p:sp>
        <p:nvSpPr>
          <p:cNvPr id="188" name="Rectangle 187">
            <a:extLst>
              <a:ext uri="{FF2B5EF4-FFF2-40B4-BE49-F238E27FC236}">
                <a16:creationId xmlns:a16="http://schemas.microsoft.com/office/drawing/2014/main" id="{5455B49C-FB04-4F97-A5B2-155C0B37D165}"/>
              </a:ext>
            </a:extLst>
          </p:cNvPr>
          <p:cNvSpPr/>
          <p:nvPr/>
        </p:nvSpPr>
        <p:spPr>
          <a:xfrm>
            <a:off x="6800958" y="3674450"/>
            <a:ext cx="1633415" cy="522151"/>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Segoe UI Light" panose="020B0502040204020203" pitchFamily="34" charset="0"/>
                <a:cs typeface="Segoe UI Light" panose="020B0502040204020203" pitchFamily="34" charset="0"/>
              </a:rPr>
              <a:t>Regression</a:t>
            </a:r>
            <a:endParaRPr lang="en-US" dirty="0">
              <a:latin typeface="Segoe UI Light" panose="020B0502040204020203" pitchFamily="34" charset="0"/>
              <a:cs typeface="Segoe UI Light" panose="020B0502040204020203" pitchFamily="34" charset="0"/>
            </a:endParaRPr>
          </a:p>
        </p:txBody>
      </p:sp>
      <p:sp>
        <p:nvSpPr>
          <p:cNvPr id="189" name="Rectangle 188">
            <a:extLst>
              <a:ext uri="{FF2B5EF4-FFF2-40B4-BE49-F238E27FC236}">
                <a16:creationId xmlns:a16="http://schemas.microsoft.com/office/drawing/2014/main" id="{AD3A8960-FCF3-4FA3-B7BE-ECF97C6F42AB}"/>
              </a:ext>
            </a:extLst>
          </p:cNvPr>
          <p:cNvSpPr/>
          <p:nvPr/>
        </p:nvSpPr>
        <p:spPr>
          <a:xfrm>
            <a:off x="6797086" y="4417779"/>
            <a:ext cx="1633415" cy="522151"/>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Segoe UI Light" panose="020B0502040204020203" pitchFamily="34" charset="0"/>
                <a:cs typeface="Segoe UI Light" panose="020B0502040204020203" pitchFamily="34" charset="0"/>
              </a:rPr>
              <a:t>ALS</a:t>
            </a:r>
            <a:endParaRPr lang="en-US" dirty="0">
              <a:latin typeface="Segoe UI Light" panose="020B0502040204020203" pitchFamily="34" charset="0"/>
              <a:cs typeface="Segoe UI Light" panose="020B0502040204020203" pitchFamily="34" charset="0"/>
            </a:endParaRPr>
          </a:p>
        </p:txBody>
      </p:sp>
      <p:sp>
        <p:nvSpPr>
          <p:cNvPr id="190" name="Rectangle 189">
            <a:extLst>
              <a:ext uri="{FF2B5EF4-FFF2-40B4-BE49-F238E27FC236}">
                <a16:creationId xmlns:a16="http://schemas.microsoft.com/office/drawing/2014/main" id="{E0284C57-150E-4030-B2B5-06BD3785DA3E}"/>
              </a:ext>
            </a:extLst>
          </p:cNvPr>
          <p:cNvSpPr/>
          <p:nvPr/>
        </p:nvSpPr>
        <p:spPr>
          <a:xfrm>
            <a:off x="6797086" y="5262953"/>
            <a:ext cx="1633415" cy="522151"/>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SAR</a:t>
            </a:r>
          </a:p>
        </p:txBody>
      </p:sp>
      <p:cxnSp>
        <p:nvCxnSpPr>
          <p:cNvPr id="191" name="Connector: Curved 190">
            <a:extLst>
              <a:ext uri="{FF2B5EF4-FFF2-40B4-BE49-F238E27FC236}">
                <a16:creationId xmlns:a16="http://schemas.microsoft.com/office/drawing/2014/main" id="{F5BD4834-4661-4973-B134-367238A55168}"/>
              </a:ext>
            </a:extLst>
          </p:cNvPr>
          <p:cNvCxnSpPr>
            <a:cxnSpLocks/>
            <a:stCxn id="35" idx="0"/>
            <a:endCxn id="187" idx="1"/>
          </p:cNvCxnSpPr>
          <p:nvPr/>
        </p:nvCxnSpPr>
        <p:spPr>
          <a:xfrm rot="16200000" flipH="1">
            <a:off x="5820937" y="2278362"/>
            <a:ext cx="262717" cy="1697324"/>
          </a:xfrm>
          <a:prstGeom prst="curvedConnector4">
            <a:avLst>
              <a:gd name="adj1" fmla="val -87014"/>
              <a:gd name="adj2" fmla="val 74059"/>
            </a:avLst>
          </a:prstGeom>
          <a:ln w="3810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2" name="Connector: Curved 191">
            <a:extLst>
              <a:ext uri="{FF2B5EF4-FFF2-40B4-BE49-F238E27FC236}">
                <a16:creationId xmlns:a16="http://schemas.microsoft.com/office/drawing/2014/main" id="{D0A03913-ABED-48F6-B5DB-8EBB13502F83}"/>
              </a:ext>
            </a:extLst>
          </p:cNvPr>
          <p:cNvCxnSpPr>
            <a:cxnSpLocks/>
            <a:stCxn id="79" idx="3"/>
            <a:endCxn id="188" idx="1"/>
          </p:cNvCxnSpPr>
          <p:nvPr/>
        </p:nvCxnSpPr>
        <p:spPr>
          <a:xfrm flipV="1">
            <a:off x="5908121" y="3935526"/>
            <a:ext cx="892837" cy="788020"/>
          </a:xfrm>
          <a:prstGeom prst="curvedConnector3">
            <a:avLst>
              <a:gd name="adj1" fmla="val 50000"/>
            </a:avLst>
          </a:prstGeom>
          <a:ln w="3810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3" name="Connector: Curved 192">
            <a:extLst>
              <a:ext uri="{FF2B5EF4-FFF2-40B4-BE49-F238E27FC236}">
                <a16:creationId xmlns:a16="http://schemas.microsoft.com/office/drawing/2014/main" id="{B0C7D2D0-0F4D-490D-B009-AF0EC7045C35}"/>
              </a:ext>
            </a:extLst>
          </p:cNvPr>
          <p:cNvCxnSpPr>
            <a:cxnSpLocks/>
            <a:stCxn id="36" idx="3"/>
            <a:endCxn id="198" idx="1"/>
          </p:cNvCxnSpPr>
          <p:nvPr/>
        </p:nvCxnSpPr>
        <p:spPr>
          <a:xfrm>
            <a:off x="5908252" y="5539212"/>
            <a:ext cx="873557" cy="849736"/>
          </a:xfrm>
          <a:prstGeom prst="curvedConnector3">
            <a:avLst>
              <a:gd name="adj1" fmla="val 50000"/>
            </a:avLst>
          </a:prstGeom>
          <a:ln w="3810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1DBE0816-24F7-4076-A9D9-D2E59019FEB4}"/>
              </a:ext>
            </a:extLst>
          </p:cNvPr>
          <p:cNvSpPr/>
          <p:nvPr/>
        </p:nvSpPr>
        <p:spPr>
          <a:xfrm>
            <a:off x="5126897" y="5791872"/>
            <a:ext cx="478016" cy="369332"/>
          </a:xfrm>
          <a:prstGeom prst="rect">
            <a:avLst/>
          </a:prstGeom>
        </p:spPr>
        <p:txBody>
          <a:bodyPr wrap="none">
            <a:spAutoFit/>
          </a:bodyPr>
          <a:lstStyle/>
          <a:p>
            <a:r>
              <a:rPr lang="en-US" dirty="0">
                <a:solidFill>
                  <a:schemeClr val="accent2">
                    <a:lumMod val="60000"/>
                    <a:lumOff val="40000"/>
                  </a:schemeClr>
                </a:solidFill>
                <a:latin typeface="Segoe UI Light" panose="020B0502040204020203" pitchFamily="34" charset="0"/>
                <a:cs typeface="Segoe UI Light" panose="020B0502040204020203" pitchFamily="34" charset="0"/>
              </a:rPr>
              <a:t>No</a:t>
            </a:r>
            <a:endParaRPr lang="en-US" dirty="0">
              <a:solidFill>
                <a:schemeClr val="accent2">
                  <a:lumMod val="60000"/>
                  <a:lumOff val="40000"/>
                </a:schemeClr>
              </a:solidFill>
            </a:endParaRPr>
          </a:p>
        </p:txBody>
      </p:sp>
      <p:sp>
        <p:nvSpPr>
          <p:cNvPr id="198" name="Rectangle: Rounded Corners 197">
            <a:extLst>
              <a:ext uri="{FF2B5EF4-FFF2-40B4-BE49-F238E27FC236}">
                <a16:creationId xmlns:a16="http://schemas.microsoft.com/office/drawing/2014/main" id="{28E07E3D-D958-477E-805C-EB5CD4A91DEC}"/>
              </a:ext>
            </a:extLst>
          </p:cNvPr>
          <p:cNvSpPr/>
          <p:nvPr/>
        </p:nvSpPr>
        <p:spPr bwMode="auto">
          <a:xfrm>
            <a:off x="6781809" y="6094134"/>
            <a:ext cx="1631498" cy="589628"/>
          </a:xfrm>
          <a:prstGeom prst="roundRect">
            <a:avLst/>
          </a:prstGeom>
          <a:solidFill>
            <a:schemeClr val="accent3">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US" dirty="0">
                <a:latin typeface="Segoe UI Light" panose="020B0502040204020203" pitchFamily="34" charset="0"/>
                <a:cs typeface="Segoe UI Light" panose="020B0502040204020203" pitchFamily="34" charset="0"/>
              </a:rPr>
              <a:t>Similarity based?</a:t>
            </a:r>
          </a:p>
        </p:txBody>
      </p:sp>
      <p:cxnSp>
        <p:nvCxnSpPr>
          <p:cNvPr id="202" name="Connector: Curved 201">
            <a:extLst>
              <a:ext uri="{FF2B5EF4-FFF2-40B4-BE49-F238E27FC236}">
                <a16:creationId xmlns:a16="http://schemas.microsoft.com/office/drawing/2014/main" id="{77817332-35AC-471C-8D60-6B0606ADB1BB}"/>
              </a:ext>
            </a:extLst>
          </p:cNvPr>
          <p:cNvCxnSpPr>
            <a:cxnSpLocks/>
            <a:stCxn id="198" idx="3"/>
            <a:endCxn id="190" idx="3"/>
          </p:cNvCxnSpPr>
          <p:nvPr/>
        </p:nvCxnSpPr>
        <p:spPr>
          <a:xfrm flipV="1">
            <a:off x="8413307" y="5524029"/>
            <a:ext cx="17194" cy="864919"/>
          </a:xfrm>
          <a:prstGeom prst="curvedConnector3">
            <a:avLst>
              <a:gd name="adj1" fmla="val 1429534"/>
            </a:avLst>
          </a:prstGeom>
          <a:ln w="38100">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05" name="Rectangle 204">
            <a:extLst>
              <a:ext uri="{FF2B5EF4-FFF2-40B4-BE49-F238E27FC236}">
                <a16:creationId xmlns:a16="http://schemas.microsoft.com/office/drawing/2014/main" id="{5DCDBC2F-4F86-4AAD-8F07-5C19A592F00D}"/>
              </a:ext>
            </a:extLst>
          </p:cNvPr>
          <p:cNvSpPr/>
          <p:nvPr/>
        </p:nvSpPr>
        <p:spPr>
          <a:xfrm>
            <a:off x="6313809" y="4909779"/>
            <a:ext cx="478016" cy="369332"/>
          </a:xfrm>
          <a:prstGeom prst="rect">
            <a:avLst/>
          </a:prstGeom>
        </p:spPr>
        <p:txBody>
          <a:bodyPr wrap="none">
            <a:spAutoFit/>
          </a:bodyPr>
          <a:lstStyle/>
          <a:p>
            <a:r>
              <a:rPr lang="en-US" dirty="0">
                <a:solidFill>
                  <a:schemeClr val="accent2">
                    <a:lumMod val="60000"/>
                    <a:lumOff val="40000"/>
                  </a:schemeClr>
                </a:solidFill>
                <a:highlight>
                  <a:srgbClr val="FFFFFF"/>
                </a:highlight>
                <a:latin typeface="Segoe UI Light" panose="020B0502040204020203" pitchFamily="34" charset="0"/>
                <a:cs typeface="Segoe UI Light" panose="020B0502040204020203" pitchFamily="34" charset="0"/>
              </a:rPr>
              <a:t>No</a:t>
            </a:r>
            <a:endParaRPr lang="en-US" dirty="0">
              <a:solidFill>
                <a:schemeClr val="accent2">
                  <a:lumMod val="60000"/>
                  <a:lumOff val="40000"/>
                </a:schemeClr>
              </a:solidFill>
              <a:highlight>
                <a:srgbClr val="FFFFFF"/>
              </a:highlight>
            </a:endParaRPr>
          </a:p>
        </p:txBody>
      </p:sp>
      <p:sp>
        <p:nvSpPr>
          <p:cNvPr id="211" name="Rectangle 210">
            <a:extLst>
              <a:ext uri="{FF2B5EF4-FFF2-40B4-BE49-F238E27FC236}">
                <a16:creationId xmlns:a16="http://schemas.microsoft.com/office/drawing/2014/main" id="{499CB7CE-12FA-40F4-A990-9B29AA361D70}"/>
              </a:ext>
            </a:extLst>
          </p:cNvPr>
          <p:cNvSpPr/>
          <p:nvPr/>
        </p:nvSpPr>
        <p:spPr>
          <a:xfrm>
            <a:off x="8353440" y="5762250"/>
            <a:ext cx="485582" cy="369332"/>
          </a:xfrm>
          <a:prstGeom prst="rect">
            <a:avLst/>
          </a:prstGeom>
        </p:spPr>
        <p:txBody>
          <a:bodyPr wrap="none">
            <a:spAutoFit/>
          </a:bodyPr>
          <a:lstStyle/>
          <a:p>
            <a:r>
              <a:rPr lang="en-US" dirty="0">
                <a:solidFill>
                  <a:schemeClr val="accent2">
                    <a:lumMod val="60000"/>
                    <a:lumOff val="40000"/>
                  </a:schemeClr>
                </a:solidFill>
                <a:highlight>
                  <a:srgbClr val="FFFFFF"/>
                </a:highlight>
                <a:latin typeface="Segoe UI Light" panose="020B0502040204020203" pitchFamily="34" charset="0"/>
                <a:cs typeface="Segoe UI Light" panose="020B0502040204020203" pitchFamily="34" charset="0"/>
              </a:rPr>
              <a:t>Yes</a:t>
            </a:r>
            <a:endParaRPr lang="en-US" dirty="0"/>
          </a:p>
        </p:txBody>
      </p:sp>
      <p:sp>
        <p:nvSpPr>
          <p:cNvPr id="214" name="Rectangle 213">
            <a:extLst>
              <a:ext uri="{FF2B5EF4-FFF2-40B4-BE49-F238E27FC236}">
                <a16:creationId xmlns:a16="http://schemas.microsoft.com/office/drawing/2014/main" id="{DAB1F720-56F4-41CE-9B8C-03119AC6180E}"/>
              </a:ext>
            </a:extLst>
          </p:cNvPr>
          <p:cNvSpPr/>
          <p:nvPr/>
        </p:nvSpPr>
        <p:spPr>
          <a:xfrm>
            <a:off x="5853437" y="4185396"/>
            <a:ext cx="485582" cy="369332"/>
          </a:xfrm>
          <a:prstGeom prst="rect">
            <a:avLst/>
          </a:prstGeom>
        </p:spPr>
        <p:txBody>
          <a:bodyPr wrap="none">
            <a:spAutoFit/>
          </a:bodyPr>
          <a:lstStyle/>
          <a:p>
            <a:r>
              <a:rPr lang="en-US" dirty="0">
                <a:solidFill>
                  <a:schemeClr val="accent2">
                    <a:lumMod val="60000"/>
                    <a:lumOff val="40000"/>
                  </a:schemeClr>
                </a:solidFill>
                <a:highlight>
                  <a:srgbClr val="FFFFFF"/>
                </a:highlight>
                <a:latin typeface="Segoe UI Light" panose="020B0502040204020203" pitchFamily="34" charset="0"/>
                <a:cs typeface="Segoe UI Light" panose="020B0502040204020203" pitchFamily="34" charset="0"/>
              </a:rPr>
              <a:t>Yes</a:t>
            </a:r>
            <a:endParaRPr lang="en-US" dirty="0">
              <a:solidFill>
                <a:schemeClr val="accent2">
                  <a:lumMod val="60000"/>
                  <a:lumOff val="40000"/>
                </a:schemeClr>
              </a:solidFill>
              <a:highlight>
                <a:srgbClr val="FFFFFF"/>
              </a:highlight>
            </a:endParaRPr>
          </a:p>
        </p:txBody>
      </p:sp>
      <p:sp>
        <p:nvSpPr>
          <p:cNvPr id="216" name="Rectangle 215">
            <a:extLst>
              <a:ext uri="{FF2B5EF4-FFF2-40B4-BE49-F238E27FC236}">
                <a16:creationId xmlns:a16="http://schemas.microsoft.com/office/drawing/2014/main" id="{78839E28-78F5-4DBD-9E55-5CDC3E67B2B5}"/>
              </a:ext>
            </a:extLst>
          </p:cNvPr>
          <p:cNvSpPr/>
          <p:nvPr/>
        </p:nvSpPr>
        <p:spPr>
          <a:xfrm>
            <a:off x="6198722" y="3605831"/>
            <a:ext cx="478016" cy="369332"/>
          </a:xfrm>
          <a:prstGeom prst="rect">
            <a:avLst/>
          </a:prstGeom>
        </p:spPr>
        <p:txBody>
          <a:bodyPr wrap="none">
            <a:spAutoFit/>
          </a:bodyPr>
          <a:lstStyle/>
          <a:p>
            <a:r>
              <a:rPr lang="en-US" dirty="0">
                <a:solidFill>
                  <a:schemeClr val="accent2">
                    <a:lumMod val="60000"/>
                    <a:lumOff val="40000"/>
                  </a:schemeClr>
                </a:solidFill>
                <a:highlight>
                  <a:srgbClr val="FFFFFF"/>
                </a:highlight>
                <a:latin typeface="Segoe UI Light" panose="020B0502040204020203" pitchFamily="34" charset="0"/>
                <a:cs typeface="Segoe UI Light" panose="020B0502040204020203" pitchFamily="34" charset="0"/>
              </a:rPr>
              <a:t>No</a:t>
            </a:r>
            <a:endParaRPr lang="en-US" dirty="0">
              <a:solidFill>
                <a:schemeClr val="accent2">
                  <a:lumMod val="60000"/>
                  <a:lumOff val="40000"/>
                </a:schemeClr>
              </a:solidFill>
              <a:highlight>
                <a:srgbClr val="FFFFFF"/>
              </a:highlight>
            </a:endParaRPr>
          </a:p>
        </p:txBody>
      </p:sp>
      <p:sp>
        <p:nvSpPr>
          <p:cNvPr id="226" name="Rectangle 225">
            <a:extLst>
              <a:ext uri="{FF2B5EF4-FFF2-40B4-BE49-F238E27FC236}">
                <a16:creationId xmlns:a16="http://schemas.microsoft.com/office/drawing/2014/main" id="{44FBA1AD-9EAA-47DB-B94B-60A290B9A658}"/>
              </a:ext>
            </a:extLst>
          </p:cNvPr>
          <p:cNvSpPr/>
          <p:nvPr/>
        </p:nvSpPr>
        <p:spPr>
          <a:xfrm rot="16200000">
            <a:off x="208008" y="847853"/>
            <a:ext cx="1619629" cy="369332"/>
          </a:xfrm>
          <a:prstGeom prst="rect">
            <a:avLst/>
          </a:prstGeom>
        </p:spPr>
        <p:txBody>
          <a:bodyPr wrap="square">
            <a:spAutoFit/>
          </a:bodyPr>
          <a:lstStyle/>
          <a:p>
            <a:r>
              <a:rPr lang="en-US" dirty="0">
                <a:gradFill>
                  <a:gsLst>
                    <a:gs pos="2917">
                      <a:schemeClr val="tx1"/>
                    </a:gs>
                    <a:gs pos="30000">
                      <a:schemeClr val="tx1"/>
                    </a:gs>
                  </a:gsLst>
                  <a:lin ang="5400000" scaled="0"/>
                </a:gradFill>
                <a:latin typeface="+mj-lt"/>
              </a:rPr>
              <a:t>O16N pipeline</a:t>
            </a:r>
            <a:endParaRPr lang="en-US" dirty="0">
              <a:latin typeface="+mj-lt"/>
            </a:endParaRPr>
          </a:p>
        </p:txBody>
      </p:sp>
      <p:sp>
        <p:nvSpPr>
          <p:cNvPr id="227" name="Rectangle 226">
            <a:extLst>
              <a:ext uri="{FF2B5EF4-FFF2-40B4-BE49-F238E27FC236}">
                <a16:creationId xmlns:a16="http://schemas.microsoft.com/office/drawing/2014/main" id="{7F6C7AC7-D0DB-4984-BAE9-E038955EE265}"/>
              </a:ext>
            </a:extLst>
          </p:cNvPr>
          <p:cNvSpPr/>
          <p:nvPr/>
        </p:nvSpPr>
        <p:spPr>
          <a:xfrm rot="16200000">
            <a:off x="66223" y="4580916"/>
            <a:ext cx="1892062" cy="369332"/>
          </a:xfrm>
          <a:prstGeom prst="rect">
            <a:avLst/>
          </a:prstGeom>
        </p:spPr>
        <p:txBody>
          <a:bodyPr wrap="square">
            <a:spAutoFit/>
          </a:bodyPr>
          <a:lstStyle/>
          <a:p>
            <a:r>
              <a:rPr lang="en-US" dirty="0" err="1">
                <a:gradFill>
                  <a:gsLst>
                    <a:gs pos="2917">
                      <a:schemeClr val="tx1"/>
                    </a:gs>
                    <a:gs pos="30000">
                      <a:schemeClr val="tx1"/>
                    </a:gs>
                  </a:gsLst>
                  <a:lin ang="5400000" scaled="0"/>
                </a:gradFill>
                <a:latin typeface="+mj-lt"/>
              </a:rPr>
              <a:t>Analyitcs</a:t>
            </a:r>
            <a:r>
              <a:rPr lang="en-US" dirty="0">
                <a:gradFill>
                  <a:gsLst>
                    <a:gs pos="2917">
                      <a:schemeClr val="tx1"/>
                    </a:gs>
                    <a:gs pos="30000">
                      <a:schemeClr val="tx1"/>
                    </a:gs>
                  </a:gsLst>
                  <a:lin ang="5400000" scaled="0"/>
                </a:gradFill>
                <a:latin typeface="+mj-lt"/>
              </a:rPr>
              <a:t> pipeline</a:t>
            </a:r>
            <a:endParaRPr lang="en-US" dirty="0">
              <a:latin typeface="+mj-lt"/>
            </a:endParaRPr>
          </a:p>
        </p:txBody>
      </p:sp>
      <p:sp>
        <p:nvSpPr>
          <p:cNvPr id="234" name="Rectangle 233">
            <a:extLst>
              <a:ext uri="{FF2B5EF4-FFF2-40B4-BE49-F238E27FC236}">
                <a16:creationId xmlns:a16="http://schemas.microsoft.com/office/drawing/2014/main" id="{73ED0BF1-7338-4AD2-B86D-A7D8D643A2D2}"/>
              </a:ext>
            </a:extLst>
          </p:cNvPr>
          <p:cNvSpPr/>
          <p:nvPr/>
        </p:nvSpPr>
        <p:spPr>
          <a:xfrm>
            <a:off x="253562" y="2104004"/>
            <a:ext cx="1173371" cy="369332"/>
          </a:xfrm>
          <a:prstGeom prst="rect">
            <a:avLst/>
          </a:prstGeom>
        </p:spPr>
        <p:txBody>
          <a:bodyPr wrap="square">
            <a:spAutoFit/>
          </a:bodyPr>
          <a:lstStyle/>
          <a:p>
            <a:r>
              <a:rPr lang="en-US" dirty="0">
                <a:gradFill>
                  <a:gsLst>
                    <a:gs pos="2917">
                      <a:schemeClr val="tx1"/>
                    </a:gs>
                    <a:gs pos="30000">
                      <a:schemeClr val="tx1"/>
                    </a:gs>
                  </a:gsLst>
                  <a:lin ang="5400000" scaled="0"/>
                </a:gradFill>
                <a:latin typeface="+mj-lt"/>
              </a:rPr>
              <a:t>Workflow</a:t>
            </a:r>
            <a:endParaRPr lang="en-US" dirty="0">
              <a:latin typeface="+mj-lt"/>
            </a:endParaRPr>
          </a:p>
        </p:txBody>
      </p:sp>
    </p:spTree>
    <p:extLst>
      <p:ext uri="{BB962C8B-B14F-4D97-AF65-F5344CB8AC3E}">
        <p14:creationId xmlns:p14="http://schemas.microsoft.com/office/powerpoint/2010/main" val="36760213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225E0-AFA8-4D73-A5CA-208270C12C43}"/>
              </a:ext>
            </a:extLst>
          </p:cNvPr>
          <p:cNvSpPr>
            <a:spLocks noGrp="1"/>
          </p:cNvSpPr>
          <p:nvPr>
            <p:ph type="title"/>
          </p:nvPr>
        </p:nvSpPr>
        <p:spPr/>
        <p:txBody>
          <a:bodyPr/>
          <a:lstStyle/>
          <a:p>
            <a:r>
              <a:rPr lang="en-US" dirty="0"/>
              <a:t>Open Source Best Practices </a:t>
            </a:r>
          </a:p>
        </p:txBody>
      </p:sp>
      <p:sp>
        <p:nvSpPr>
          <p:cNvPr id="3" name="Content Placeholder 2">
            <a:extLst>
              <a:ext uri="{FF2B5EF4-FFF2-40B4-BE49-F238E27FC236}">
                <a16:creationId xmlns:a16="http://schemas.microsoft.com/office/drawing/2014/main" id="{B7AE9C9A-A5F9-4FA4-B343-9A2EF7A5BFB4}"/>
              </a:ext>
            </a:extLst>
          </p:cNvPr>
          <p:cNvSpPr>
            <a:spLocks noGrp="1"/>
          </p:cNvSpPr>
          <p:nvPr>
            <p:ph idx="1"/>
          </p:nvPr>
        </p:nvSpPr>
        <p:spPr>
          <a:xfrm>
            <a:off x="164601" y="1169939"/>
            <a:ext cx="12116006" cy="5419388"/>
          </a:xfrm>
        </p:spPr>
        <p:txBody>
          <a:bodyPr>
            <a:normAutofit/>
          </a:bodyPr>
          <a:lstStyle/>
          <a:p>
            <a:r>
              <a:rPr lang="en-US" dirty="0"/>
              <a:t>Microsoft/Recommenders</a:t>
            </a:r>
          </a:p>
          <a:p>
            <a:pPr marL="685734" lvl="1" indent="-342900">
              <a:buFont typeface="Arial" panose="020B0604020202020204" pitchFamily="34" charset="0"/>
              <a:buChar char="•"/>
            </a:pPr>
            <a:r>
              <a:rPr lang="en-US" dirty="0"/>
              <a:t>Collaborative development efforts of Microsoft Cloud &amp; AI data scientists, Microsoft Research researchers, academia researchers, etc.</a:t>
            </a:r>
          </a:p>
          <a:p>
            <a:pPr marL="685734" lvl="1" indent="-342900">
              <a:buFont typeface="Arial" panose="020B0604020202020204" pitchFamily="34" charset="0"/>
              <a:buChar char="•"/>
            </a:pPr>
            <a:r>
              <a:rPr lang="en-US" dirty="0" err="1"/>
              <a:t>Github</a:t>
            </a:r>
            <a:r>
              <a:rPr lang="en-US" dirty="0"/>
              <a:t> url: </a:t>
            </a:r>
            <a:r>
              <a:rPr lang="en-US" dirty="0">
                <a:hlinkClick r:id="rId2"/>
              </a:rPr>
              <a:t>https://github.com/Microsoft/Recommenders</a:t>
            </a:r>
            <a:endParaRPr lang="en-US" dirty="0"/>
          </a:p>
          <a:p>
            <a:pPr marL="685734" lvl="1" indent="-342900">
              <a:buFont typeface="Arial" panose="020B0604020202020204" pitchFamily="34" charset="0"/>
              <a:buChar char="•"/>
            </a:pPr>
            <a:r>
              <a:rPr lang="en-US" dirty="0"/>
              <a:t>Contents</a:t>
            </a:r>
          </a:p>
          <a:p>
            <a:pPr marL="914290" lvl="2" indent="-342900">
              <a:buFont typeface="Arial" panose="020B0604020202020204" pitchFamily="34" charset="0"/>
              <a:buChar char="•"/>
            </a:pPr>
            <a:r>
              <a:rPr lang="en-US" dirty="0"/>
              <a:t>Utilities: modular functions for model creation, data manipulation, evaluation, etc.</a:t>
            </a:r>
          </a:p>
          <a:p>
            <a:pPr marL="1085696" lvl="3" indent="-285750">
              <a:buFont typeface="Arial" panose="020B0604020202020204" pitchFamily="34" charset="0"/>
              <a:buChar char="•"/>
            </a:pPr>
            <a:r>
              <a:rPr lang="en-US" dirty="0"/>
              <a:t>Algorithms: SVD, SAR, ALS, NCF, </a:t>
            </a:r>
            <a:r>
              <a:rPr lang="en-US" dirty="0" err="1"/>
              <a:t>Wide&amp;Deep</a:t>
            </a:r>
            <a:r>
              <a:rPr lang="en-US" dirty="0"/>
              <a:t>, </a:t>
            </a:r>
            <a:r>
              <a:rPr lang="en-US" dirty="0" err="1"/>
              <a:t>xDeepFM</a:t>
            </a:r>
            <a:r>
              <a:rPr lang="en-US" dirty="0"/>
              <a:t>, DKN, etc.</a:t>
            </a:r>
          </a:p>
          <a:p>
            <a:pPr marL="914290" lvl="2" indent="-342900">
              <a:buFont typeface="Arial" panose="020B0604020202020204" pitchFamily="34" charset="0"/>
              <a:buChar char="•"/>
            </a:pPr>
            <a:r>
              <a:rPr lang="en-US" dirty="0"/>
              <a:t>Notebooks: HOW-TO examples for end to end recommender building.</a:t>
            </a:r>
          </a:p>
          <a:p>
            <a:pPr marL="685734" lvl="1" indent="-342900">
              <a:buFont typeface="Arial" panose="020B0604020202020204" pitchFamily="34" charset="0"/>
              <a:buChar char="•"/>
            </a:pPr>
            <a:r>
              <a:rPr lang="en-US" dirty="0"/>
              <a:t>Highlights</a:t>
            </a:r>
          </a:p>
          <a:p>
            <a:pPr marL="914290" lvl="2" indent="-342900">
              <a:buFont typeface="Arial" panose="020B0604020202020204" pitchFamily="34" charset="0"/>
              <a:buChar char="•"/>
            </a:pPr>
            <a:r>
              <a:rPr lang="en-US" dirty="0"/>
              <a:t>4600+ stars on GitHub</a:t>
            </a:r>
          </a:p>
          <a:p>
            <a:pPr marL="914290" lvl="2" indent="-342900">
              <a:buFont typeface="Arial" panose="020B0604020202020204" pitchFamily="34" charset="0"/>
              <a:buChar char="•"/>
            </a:pPr>
            <a:r>
              <a:rPr lang="en-US" dirty="0"/>
              <a:t>Featured in YC Hacker News, O’Reilly Data Newsletter, GitHub weekly trending list, etc.</a:t>
            </a:r>
          </a:p>
          <a:p>
            <a:pPr marL="685734" lvl="1" indent="-342900">
              <a:buFont typeface="Arial" panose="020B0604020202020204" pitchFamily="34" charset="0"/>
              <a:buChar char="•"/>
            </a:pPr>
            <a:r>
              <a:rPr lang="en-US" dirty="0"/>
              <a:t>Any contribution to the repo will be highly appreciated!</a:t>
            </a:r>
          </a:p>
          <a:p>
            <a:pPr marL="914290" lvl="2" indent="-342900">
              <a:buFont typeface="Arial" panose="020B0604020202020204" pitchFamily="34" charset="0"/>
              <a:buChar char="•"/>
            </a:pPr>
            <a:r>
              <a:rPr lang="en-US" dirty="0"/>
              <a:t>Create issue/PR directly in the GitHub repo </a:t>
            </a:r>
          </a:p>
          <a:p>
            <a:pPr marL="914290" lvl="2" indent="-342900">
              <a:buFont typeface="Arial" panose="020B0604020202020204" pitchFamily="34" charset="0"/>
              <a:buChar char="•"/>
            </a:pPr>
            <a:r>
              <a:rPr lang="en-US" dirty="0"/>
              <a:t>Send email to </a:t>
            </a:r>
            <a:r>
              <a:rPr lang="en-US" dirty="0">
                <a:hlinkClick r:id="rId3">
                  <a:extLst>
                    <a:ext uri="{A12FA001-AC4F-418D-AE19-62706E023703}">
                      <ahyp:hlinkClr xmlns:ahyp="http://schemas.microsoft.com/office/drawing/2018/hyperlinkcolor" val="tx"/>
                    </a:ext>
                  </a:extLst>
                </a:hlinkClick>
              </a:rPr>
              <a:t>RecoDevTeam@service.microsoft.com</a:t>
            </a:r>
            <a:r>
              <a:rPr lang="en-US" dirty="0"/>
              <a:t> for any collaboration</a:t>
            </a:r>
          </a:p>
        </p:txBody>
      </p:sp>
    </p:spTree>
    <p:extLst>
      <p:ext uri="{BB962C8B-B14F-4D97-AF65-F5344CB8AC3E}">
        <p14:creationId xmlns:p14="http://schemas.microsoft.com/office/powerpoint/2010/main" val="9486073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585C7-0172-4A93-842B-66ADD9D17FE2}"/>
              </a:ext>
            </a:extLst>
          </p:cNvPr>
          <p:cNvSpPr>
            <a:spLocks noGrp="1"/>
          </p:cNvSpPr>
          <p:nvPr>
            <p:ph type="title"/>
          </p:nvPr>
        </p:nvSpPr>
        <p:spPr/>
        <p:txBody>
          <a:bodyPr/>
          <a:lstStyle/>
          <a:p>
            <a:r>
              <a:rPr lang="en-US" dirty="0"/>
              <a:t>Microsoft/Recommenders</a:t>
            </a:r>
          </a:p>
        </p:txBody>
      </p:sp>
      <p:sp>
        <p:nvSpPr>
          <p:cNvPr id="4" name="Slide Number Placeholder 3">
            <a:extLst>
              <a:ext uri="{FF2B5EF4-FFF2-40B4-BE49-F238E27FC236}">
                <a16:creationId xmlns:a16="http://schemas.microsoft.com/office/drawing/2014/main" id="{2842245C-28B3-4850-BBB4-14174EA7E12A}"/>
              </a:ext>
            </a:extLst>
          </p:cNvPr>
          <p:cNvSpPr>
            <a:spLocks noGrp="1"/>
          </p:cNvSpPr>
          <p:nvPr>
            <p:ph type="sldNum" sz="quarter" idx="12"/>
          </p:nvPr>
        </p:nvSpPr>
        <p:spPr/>
        <p:txBody>
          <a:bodyPr/>
          <a:lstStyle/>
          <a:p>
            <a:fld id="{330EA680-D336-4FF7-8B7A-9848BB0A1C32}" type="slidenum">
              <a:rPr lang="en-US" smtClean="0"/>
              <a:t>34</a:t>
            </a:fld>
            <a:endParaRPr lang="en-US"/>
          </a:p>
        </p:txBody>
      </p:sp>
      <p:pic>
        <p:nvPicPr>
          <p:cNvPr id="5" name="Picture 4">
            <a:extLst>
              <a:ext uri="{FF2B5EF4-FFF2-40B4-BE49-F238E27FC236}">
                <a16:creationId xmlns:a16="http://schemas.microsoft.com/office/drawing/2014/main" id="{D9794979-FE50-43C1-8F7D-002A3E973DB1}"/>
              </a:ext>
            </a:extLst>
          </p:cNvPr>
          <p:cNvPicPr>
            <a:picLocks noChangeAspect="1"/>
          </p:cNvPicPr>
          <p:nvPr/>
        </p:nvPicPr>
        <p:blipFill>
          <a:blip r:embed="rId2"/>
          <a:stretch>
            <a:fillRect/>
          </a:stretch>
        </p:blipFill>
        <p:spPr>
          <a:xfrm>
            <a:off x="2268412" y="1157161"/>
            <a:ext cx="7899649" cy="5511924"/>
          </a:xfrm>
          <a:prstGeom prst="rect">
            <a:avLst/>
          </a:prstGeom>
        </p:spPr>
      </p:pic>
    </p:spTree>
    <p:extLst>
      <p:ext uri="{BB962C8B-B14F-4D97-AF65-F5344CB8AC3E}">
        <p14:creationId xmlns:p14="http://schemas.microsoft.com/office/powerpoint/2010/main" val="1607654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9B3A9-B82A-4ABC-9686-4C7346F1AD08}"/>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88B3D025-1184-4ED1-B7F6-37DEF303502C}"/>
              </a:ext>
            </a:extLst>
          </p:cNvPr>
          <p:cNvSpPr>
            <a:spLocks noGrp="1"/>
          </p:cNvSpPr>
          <p:nvPr>
            <p:ph idx="1"/>
          </p:nvPr>
        </p:nvSpPr>
        <p:spPr>
          <a:xfrm>
            <a:off x="164601" y="1347965"/>
            <a:ext cx="12117725" cy="4321183"/>
          </a:xfrm>
        </p:spPr>
        <p:txBody>
          <a:bodyPr/>
          <a:lstStyle/>
          <a:p>
            <a:pPr marL="457200" indent="-457200">
              <a:buFont typeface="Arial" panose="020B0604020202020204" pitchFamily="34" charset="0"/>
              <a:buChar char="•"/>
            </a:pPr>
            <a:r>
              <a:rPr lang="en-US" sz="2800" dirty="0"/>
              <a:t>The ultimate goal of a recommender system is to predict user preferences instead of to optimize root mean squared error</a:t>
            </a:r>
          </a:p>
          <a:p>
            <a:pPr marL="457200" indent="-457200">
              <a:buFont typeface="Arial" panose="020B0604020202020204" pitchFamily="34" charset="0"/>
              <a:buChar char="•"/>
            </a:pPr>
            <a:r>
              <a:rPr lang="en-US" sz="2800" dirty="0"/>
              <a:t>Building a recommender system for industry-grade applications requires in-depth understanding of data preparation, evaluation, recommending algorithm, and model operationalization</a:t>
            </a:r>
          </a:p>
          <a:p>
            <a:pPr marL="457200" indent="-457200">
              <a:buFont typeface="Arial" panose="020B0604020202020204" pitchFamily="34" charset="0"/>
              <a:buChar char="•"/>
            </a:pPr>
            <a:r>
              <a:rPr lang="en-US" sz="2800" dirty="0"/>
              <a:t>A deployed recommender system should always be up-to-date along with the change of data (characteristics), business scenarios, operationalization pipeline, etc.</a:t>
            </a:r>
          </a:p>
          <a:p>
            <a:pPr marL="457200" indent="-457200">
              <a:buFont typeface="Arial" panose="020B0604020202020204" pitchFamily="34" charset="0"/>
              <a:buChar char="•"/>
            </a:pPr>
            <a:r>
              <a:rPr lang="en-US" sz="2800" dirty="0"/>
              <a:t>Recommender system is built by using a blend of many technologies, e.g., deep learning, parallel computing, distributed database, etc.</a:t>
            </a:r>
          </a:p>
        </p:txBody>
      </p:sp>
    </p:spTree>
    <p:extLst>
      <p:ext uri="{BB962C8B-B14F-4D97-AF65-F5344CB8AC3E}">
        <p14:creationId xmlns:p14="http://schemas.microsoft.com/office/powerpoint/2010/main" val="13147965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 y="1"/>
            <a:ext cx="12434711" cy="6994525"/>
          </a:xfrm>
          <a:prstGeom prst="rect">
            <a:avLst/>
          </a:prstGeom>
        </p:spPr>
      </p:pic>
      <p:sp>
        <p:nvSpPr>
          <p:cNvPr id="37" name="Rectangle 36"/>
          <p:cNvSpPr/>
          <p:nvPr/>
        </p:nvSpPr>
        <p:spPr bwMode="auto">
          <a:xfrm>
            <a:off x="882" y="-1"/>
            <a:ext cx="12434712" cy="6994525"/>
          </a:xfrm>
          <a:prstGeom prst="rect">
            <a:avLst/>
          </a:prstGeom>
          <a:solidFill>
            <a:srgbClr val="000000">
              <a:alpha val="3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1764" y="2706914"/>
            <a:ext cx="12434711" cy="43482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652822"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408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 name="Rectangle 1"/>
          <p:cNvSpPr/>
          <p:nvPr/>
        </p:nvSpPr>
        <p:spPr>
          <a:xfrm>
            <a:off x="2021522" y="1266795"/>
            <a:ext cx="8393430" cy="770404"/>
          </a:xfrm>
          <a:prstGeom prst="rect">
            <a:avLst/>
          </a:prstGeom>
        </p:spPr>
        <p:txBody>
          <a:bodyPr wrap="square">
            <a:spAutoFit/>
          </a:bodyPr>
          <a:lstStyle/>
          <a:p>
            <a:pPr algn="ctr" defTabSz="932293" fontAlgn="base">
              <a:lnSpc>
                <a:spcPct val="90000"/>
              </a:lnSpc>
              <a:spcBef>
                <a:spcPct val="0"/>
              </a:spcBef>
              <a:spcAft>
                <a:spcPct val="0"/>
              </a:spcAft>
              <a:defRPr/>
            </a:pPr>
            <a:r>
              <a:rPr lang="en-US" sz="4896" dirty="0">
                <a:gradFill>
                  <a:gsLst>
                    <a:gs pos="0">
                      <a:srgbClr val="FFFFFF"/>
                    </a:gs>
                    <a:gs pos="100000">
                      <a:srgbClr val="FFFFFF"/>
                    </a:gs>
                  </a:gsLst>
                  <a:lin ang="5400000" scaled="0"/>
                </a:gradFill>
                <a:latin typeface="Segoe UI Light"/>
                <a:ea typeface="Segoe UI" pitchFamily="34" charset="0"/>
                <a:cs typeface="Segoe UI" pitchFamily="34" charset="0"/>
              </a:rPr>
              <a:t>Recommendation everywhere</a:t>
            </a:r>
          </a:p>
        </p:txBody>
      </p:sp>
      <p:pic>
        <p:nvPicPr>
          <p:cNvPr id="23" name="Picture 2" descr="Image result for netflix">
            <a:extLst>
              <a:ext uri="{FF2B5EF4-FFF2-40B4-BE49-F238E27FC236}">
                <a16:creationId xmlns:a16="http://schemas.microsoft.com/office/drawing/2014/main" id="{9C824BD6-B916-4117-9665-D583E3A23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923" y="3231849"/>
            <a:ext cx="1204765" cy="12047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amazon">
            <a:extLst>
              <a:ext uri="{FF2B5EF4-FFF2-40B4-BE49-F238E27FC236}">
                <a16:creationId xmlns:a16="http://schemas.microsoft.com/office/drawing/2014/main" id="{4DEF37DE-53B2-4750-BDB8-48BD01F7CD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085" y="4084864"/>
            <a:ext cx="1031226" cy="10312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Image result for bytedance">
            <a:extLst>
              <a:ext uri="{FF2B5EF4-FFF2-40B4-BE49-F238E27FC236}">
                <a16:creationId xmlns:a16="http://schemas.microsoft.com/office/drawing/2014/main" id="{C427721E-3F18-47C5-BD7F-CC282E344F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782" y="5195685"/>
            <a:ext cx="1989135" cy="66822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0" descr="Image result for youtube">
            <a:extLst>
              <a:ext uri="{FF2B5EF4-FFF2-40B4-BE49-F238E27FC236}">
                <a16:creationId xmlns:a16="http://schemas.microsoft.com/office/drawing/2014/main" id="{468AAA02-63F2-436F-A8F4-CBE8310FB6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1064" y="4575358"/>
            <a:ext cx="1518688" cy="60747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2" descr="Image result for spotify">
            <a:extLst>
              <a:ext uri="{FF2B5EF4-FFF2-40B4-BE49-F238E27FC236}">
                <a16:creationId xmlns:a16="http://schemas.microsoft.com/office/drawing/2014/main" id="{11A167D7-F968-4D44-B67A-3F011D59BA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885" y="5980876"/>
            <a:ext cx="999625" cy="52480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6" descr="Image result for tiktok">
            <a:extLst>
              <a:ext uri="{FF2B5EF4-FFF2-40B4-BE49-F238E27FC236}">
                <a16:creationId xmlns:a16="http://schemas.microsoft.com/office/drawing/2014/main" id="{E02B66A9-CD0C-4628-8A63-F29D40F2A6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73301" y="3228723"/>
            <a:ext cx="1204766" cy="12047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8" descr="Image result for pinterest">
            <a:extLst>
              <a:ext uri="{FF2B5EF4-FFF2-40B4-BE49-F238E27FC236}">
                <a16:creationId xmlns:a16="http://schemas.microsoft.com/office/drawing/2014/main" id="{A2749918-8FC0-43D3-AEE5-7EE09834FE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085" y="3231849"/>
            <a:ext cx="1031226" cy="77342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Image result for zalando">
            <a:extLst>
              <a:ext uri="{FF2B5EF4-FFF2-40B4-BE49-F238E27FC236}">
                <a16:creationId xmlns:a16="http://schemas.microsoft.com/office/drawing/2014/main" id="{C408D27B-4E26-48F0-B929-4C62F82FB2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00337" y="5278857"/>
            <a:ext cx="1226779" cy="122677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asos">
            <a:extLst>
              <a:ext uri="{FF2B5EF4-FFF2-40B4-BE49-F238E27FC236}">
                <a16:creationId xmlns:a16="http://schemas.microsoft.com/office/drawing/2014/main" id="{8244CBBA-3997-48F4-A62F-8C9C5EE0D02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1064" y="5994272"/>
            <a:ext cx="1325719" cy="49051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 result for bing">
            <a:extLst>
              <a:ext uri="{FF2B5EF4-FFF2-40B4-BE49-F238E27FC236}">
                <a16:creationId xmlns:a16="http://schemas.microsoft.com/office/drawing/2014/main" id="{DF62AEF4-1CD1-4909-A090-0C875C2B8C4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09581" y="4575358"/>
            <a:ext cx="1434867" cy="60747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Image result for criteo">
            <a:extLst>
              <a:ext uri="{FF2B5EF4-FFF2-40B4-BE49-F238E27FC236}">
                <a16:creationId xmlns:a16="http://schemas.microsoft.com/office/drawing/2014/main" id="{5A0C9026-37A8-4469-BB99-18116D72D94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704" t="25142" r="6299" b="30168"/>
          <a:stretch/>
        </p:blipFill>
        <p:spPr bwMode="auto">
          <a:xfrm>
            <a:off x="4370436" y="5298110"/>
            <a:ext cx="2005671" cy="67729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8" descr="Image result for google">
            <a:extLst>
              <a:ext uri="{FF2B5EF4-FFF2-40B4-BE49-F238E27FC236}">
                <a16:creationId xmlns:a16="http://schemas.microsoft.com/office/drawing/2014/main" id="{6060EFEE-E686-49BB-9AB9-05A41636616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74277" y="4223074"/>
            <a:ext cx="973562" cy="9735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facebook">
            <a:extLst>
              <a:ext uri="{FF2B5EF4-FFF2-40B4-BE49-F238E27FC236}">
                <a16:creationId xmlns:a16="http://schemas.microsoft.com/office/drawing/2014/main" id="{4C3EA284-DBF1-4465-A412-BEC43EADD36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40043" y="5863910"/>
            <a:ext cx="613013" cy="6130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instagram">
            <a:extLst>
              <a:ext uri="{FF2B5EF4-FFF2-40B4-BE49-F238E27FC236}">
                <a16:creationId xmlns:a16="http://schemas.microsoft.com/office/drawing/2014/main" id="{E77F9BEB-AE06-4E4C-BE69-AC9DC9EE8B6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70652" y="4211565"/>
            <a:ext cx="966627" cy="96662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linkedin">
            <a:extLst>
              <a:ext uri="{FF2B5EF4-FFF2-40B4-BE49-F238E27FC236}">
                <a16:creationId xmlns:a16="http://schemas.microsoft.com/office/drawing/2014/main" id="{81FC8FEB-D1BD-48DE-B6E1-27345CF7AAE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23821" y="5298110"/>
            <a:ext cx="1182674" cy="118267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icrosoft dynamics 365">
            <a:extLst>
              <a:ext uri="{FF2B5EF4-FFF2-40B4-BE49-F238E27FC236}">
                <a16:creationId xmlns:a16="http://schemas.microsoft.com/office/drawing/2014/main" id="{6F6E853A-CCFA-4A1A-BC68-B700ED038AD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46648" y="4210168"/>
            <a:ext cx="2292689" cy="101783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google news">
            <a:extLst>
              <a:ext uri="{FF2B5EF4-FFF2-40B4-BE49-F238E27FC236}">
                <a16:creationId xmlns:a16="http://schemas.microsoft.com/office/drawing/2014/main" id="{F915832A-65D1-4156-8A3A-3F8D259F860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28715" y="4973803"/>
            <a:ext cx="835670" cy="83567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alibaba">
            <a:extLst>
              <a:ext uri="{FF2B5EF4-FFF2-40B4-BE49-F238E27FC236}">
                <a16:creationId xmlns:a16="http://schemas.microsoft.com/office/drawing/2014/main" id="{58D23AAF-AE55-4AE4-9A12-A41AC9AFCEB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697931" y="5778693"/>
            <a:ext cx="1658228" cy="699674"/>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Image result for snapchat">
            <a:extLst>
              <a:ext uri="{FF2B5EF4-FFF2-40B4-BE49-F238E27FC236}">
                <a16:creationId xmlns:a16="http://schemas.microsoft.com/office/drawing/2014/main" id="{DE76FC47-9DD0-438E-AF9E-D3D18426678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85648" y="4962438"/>
            <a:ext cx="1270511" cy="71534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Image result for twitter">
            <a:extLst>
              <a:ext uri="{FF2B5EF4-FFF2-40B4-BE49-F238E27FC236}">
                <a16:creationId xmlns:a16="http://schemas.microsoft.com/office/drawing/2014/main" id="{65E1196C-FE48-4148-9238-4F3B3E6F6FC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491946" y="4973803"/>
            <a:ext cx="1510984" cy="1510984"/>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Image result for booking">
            <a:extLst>
              <a:ext uri="{FF2B5EF4-FFF2-40B4-BE49-F238E27FC236}">
                <a16:creationId xmlns:a16="http://schemas.microsoft.com/office/drawing/2014/main" id="{C26D8AC4-FC85-44ED-85E5-C8DD91CDFBC0}"/>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41251" b="41218"/>
          <a:stretch/>
        </p:blipFill>
        <p:spPr bwMode="auto">
          <a:xfrm>
            <a:off x="4382363" y="6133166"/>
            <a:ext cx="2005671" cy="35162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Image result for thomson reuters">
            <a:extLst>
              <a:ext uri="{FF2B5EF4-FFF2-40B4-BE49-F238E27FC236}">
                <a16:creationId xmlns:a16="http://schemas.microsoft.com/office/drawing/2014/main" id="{D8F572B6-F23B-44A0-A3A3-84D883827C4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550410" y="3249640"/>
            <a:ext cx="1452520" cy="1452520"/>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Image result for traveloka">
            <a:extLst>
              <a:ext uri="{FF2B5EF4-FFF2-40B4-BE49-F238E27FC236}">
                <a16:creationId xmlns:a16="http://schemas.microsoft.com/office/drawing/2014/main" id="{35F9D95E-9551-4742-9701-F5E423C35DA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969179" y="4235552"/>
            <a:ext cx="1623480" cy="7153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microsoft">
            <a:extLst>
              <a:ext uri="{FF2B5EF4-FFF2-40B4-BE49-F238E27FC236}">
                <a16:creationId xmlns:a16="http://schemas.microsoft.com/office/drawing/2014/main" id="{089AED33-495A-4ECE-BB08-7ABC958A2A99}"/>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1511" t="36531" r="12250" b="38508"/>
          <a:stretch/>
        </p:blipFill>
        <p:spPr bwMode="auto">
          <a:xfrm>
            <a:off x="4171005" y="3249640"/>
            <a:ext cx="4075687" cy="8895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hopee">
            <a:extLst>
              <a:ext uri="{FF2B5EF4-FFF2-40B4-BE49-F238E27FC236}">
                <a16:creationId xmlns:a16="http://schemas.microsoft.com/office/drawing/2014/main" id="{B947C397-5710-4279-AA36-DBEB56D8333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576973" y="3254073"/>
            <a:ext cx="1779186" cy="88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3059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 y="1"/>
            <a:ext cx="12434711" cy="6994525"/>
          </a:xfrm>
          <a:prstGeom prst="rect">
            <a:avLst/>
          </a:prstGeom>
        </p:spPr>
      </p:pic>
      <p:sp>
        <p:nvSpPr>
          <p:cNvPr id="37" name="Rectangle 36"/>
          <p:cNvSpPr/>
          <p:nvPr/>
        </p:nvSpPr>
        <p:spPr bwMode="auto">
          <a:xfrm>
            <a:off x="882" y="-1"/>
            <a:ext cx="12434712" cy="6994525"/>
          </a:xfrm>
          <a:prstGeom prst="rect">
            <a:avLst/>
          </a:prstGeom>
          <a:solidFill>
            <a:srgbClr val="000000">
              <a:alpha val="3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883" y="4033186"/>
            <a:ext cx="12434711" cy="29613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652822"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408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9" name="Group 8"/>
          <p:cNvGrpSpPr/>
          <p:nvPr/>
        </p:nvGrpSpPr>
        <p:grpSpPr>
          <a:xfrm>
            <a:off x="366231" y="3579645"/>
            <a:ext cx="12008799" cy="2800247"/>
            <a:chOff x="358218" y="3509776"/>
            <a:chExt cx="11774401" cy="2745591"/>
          </a:xfrm>
        </p:grpSpPr>
        <p:sp>
          <p:nvSpPr>
            <p:cNvPr id="14" name="TextBox 13"/>
            <p:cNvSpPr txBox="1"/>
            <p:nvPr/>
          </p:nvSpPr>
          <p:spPr>
            <a:xfrm>
              <a:off x="4501156" y="4360184"/>
              <a:ext cx="3203356" cy="954472"/>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48" kern="0" spc="50" dirty="0">
                  <a:ln w="3175">
                    <a:noFill/>
                  </a:ln>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metric prediction</a:t>
              </a:r>
            </a:p>
          </p:txBody>
        </p:sp>
        <p:sp>
          <p:nvSpPr>
            <p:cNvPr id="15" name="Rectangle 14"/>
            <p:cNvSpPr/>
            <p:nvPr/>
          </p:nvSpPr>
          <p:spPr>
            <a:xfrm>
              <a:off x="4694737" y="5173626"/>
              <a:ext cx="2816192" cy="829300"/>
            </a:xfrm>
            <a:prstGeom prst="rect">
              <a:avLst/>
            </a:prstGeom>
          </p:spPr>
          <p:txBody>
            <a:bodyPr wrap="square">
              <a:spAutoFit/>
            </a:bodyPr>
            <a:lstStyle/>
            <a:p>
              <a:pPr algn="ctr" defTabSz="932563">
                <a:spcBef>
                  <a:spcPts val="200"/>
                </a:spcBef>
                <a:defRPr/>
              </a:pPr>
              <a:r>
                <a:rPr lang="en-US" sz="1632">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Directly drive revenue through ad clicks, internet traffics, etc.</a:t>
              </a:r>
            </a:p>
          </p:txBody>
        </p:sp>
        <p:grpSp>
          <p:nvGrpSpPr>
            <p:cNvPr id="4" name="Group 3"/>
            <p:cNvGrpSpPr/>
            <p:nvPr/>
          </p:nvGrpSpPr>
          <p:grpSpPr>
            <a:xfrm>
              <a:off x="5661735" y="3509776"/>
              <a:ext cx="882198" cy="882196"/>
              <a:chOff x="5654900" y="4087798"/>
              <a:chExt cx="882198" cy="882196"/>
            </a:xfrm>
          </p:grpSpPr>
          <p:sp>
            <p:nvSpPr>
              <p:cNvPr id="19" name="Oval 18"/>
              <p:cNvSpPr/>
              <p:nvPr/>
            </p:nvSpPr>
            <p:spPr bwMode="auto">
              <a:xfrm>
                <a:off x="5654900" y="4087798"/>
                <a:ext cx="882198" cy="882196"/>
              </a:xfrm>
              <a:prstGeom prst="ellipse">
                <a:avLst/>
              </a:prstGeom>
              <a:solidFill>
                <a:schemeClr val="accent3"/>
              </a:solidFill>
              <a:ln w="19050" cap="flat" cmpd="sng" algn="ctr">
                <a:solidFill>
                  <a:schemeClr val="bg2"/>
                </a:solid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u="sng" kern="0">
                  <a:gradFill>
                    <a:gsLst>
                      <a:gs pos="0">
                        <a:srgbClr val="FFFFFF"/>
                      </a:gs>
                      <a:gs pos="100000">
                        <a:srgbClr val="FFFFFF"/>
                      </a:gs>
                    </a:gsLst>
                    <a:lin ang="5400000" scaled="0"/>
                  </a:gradFill>
                  <a:latin typeface="Segoe UI"/>
                  <a:cs typeface="Segoe UI" pitchFamily="34" charset="0"/>
                </a:endParaRPr>
              </a:p>
            </p:txBody>
          </p:sp>
          <p:sp>
            <p:nvSpPr>
              <p:cNvPr id="24" name="Freeform 14"/>
              <p:cNvSpPr>
                <a:spLocks noEditPoints="1"/>
              </p:cNvSpPr>
              <p:nvPr/>
            </p:nvSpPr>
            <p:spPr bwMode="auto">
              <a:xfrm>
                <a:off x="5845013" y="4324055"/>
                <a:ext cx="488676" cy="314371"/>
              </a:xfrm>
              <a:custGeom>
                <a:avLst/>
                <a:gdLst>
                  <a:gd name="T0" fmla="*/ 85 w 314"/>
                  <a:gd name="T1" fmla="*/ 62 h 202"/>
                  <a:gd name="T2" fmla="*/ 0 w 314"/>
                  <a:gd name="T3" fmla="*/ 202 h 202"/>
                  <a:gd name="T4" fmla="*/ 314 w 314"/>
                  <a:gd name="T5" fmla="*/ 202 h 202"/>
                  <a:gd name="T6" fmla="*/ 178 w 314"/>
                  <a:gd name="T7" fmla="*/ 7 h 202"/>
                  <a:gd name="T8" fmla="*/ 125 w 314"/>
                  <a:gd name="T9" fmla="*/ 77 h 202"/>
                  <a:gd name="T10" fmla="*/ 125 w 314"/>
                  <a:gd name="T11" fmla="*/ 41 h 202"/>
                  <a:gd name="T12" fmla="*/ 125 w 314"/>
                  <a:gd name="T13" fmla="*/ 22 h 202"/>
                  <a:gd name="T14" fmla="*/ 125 w 314"/>
                  <a:gd name="T15" fmla="*/ 0 h 202"/>
                  <a:gd name="T16" fmla="*/ 70 w 314"/>
                  <a:gd name="T17" fmla="*/ 19 h 202"/>
                  <a:gd name="T18" fmla="*/ 108 w 314"/>
                  <a:gd name="T19" fmla="*/ 34 h 202"/>
                  <a:gd name="T20" fmla="*/ 108 w 314"/>
                  <a:gd name="T21" fmla="*/ 77 h 202"/>
                  <a:gd name="T22" fmla="*/ 85 w 314"/>
                  <a:gd name="T23" fmla="*/ 62 h 202"/>
                  <a:gd name="T24" fmla="*/ 30 w 314"/>
                  <a:gd name="T25" fmla="*/ 185 h 202"/>
                  <a:gd name="T26" fmla="*/ 89 w 314"/>
                  <a:gd name="T27" fmla="*/ 86 h 202"/>
                  <a:gd name="T28" fmla="*/ 123 w 314"/>
                  <a:gd name="T29" fmla="*/ 107 h 202"/>
                  <a:gd name="T30" fmla="*/ 140 w 314"/>
                  <a:gd name="T31" fmla="*/ 86 h 202"/>
                  <a:gd name="T32" fmla="*/ 159 w 314"/>
                  <a:gd name="T33" fmla="*/ 105 h 202"/>
                  <a:gd name="T34" fmla="*/ 174 w 314"/>
                  <a:gd name="T35" fmla="*/ 90 h 202"/>
                  <a:gd name="T36" fmla="*/ 193 w 314"/>
                  <a:gd name="T37" fmla="*/ 110 h 202"/>
                  <a:gd name="T38" fmla="*/ 214 w 314"/>
                  <a:gd name="T39" fmla="*/ 88 h 202"/>
                  <a:gd name="T40" fmla="*/ 282 w 314"/>
                  <a:gd name="T41" fmla="*/ 185 h 202"/>
                  <a:gd name="T42" fmla="*/ 30 w 314"/>
                  <a:gd name="T43" fmla="*/ 185 h 202"/>
                  <a:gd name="T44" fmla="*/ 204 w 314"/>
                  <a:gd name="T45" fmla="*/ 73 h 202"/>
                  <a:gd name="T46" fmla="*/ 193 w 314"/>
                  <a:gd name="T47" fmla="*/ 84 h 202"/>
                  <a:gd name="T48" fmla="*/ 174 w 314"/>
                  <a:gd name="T49" fmla="*/ 67 h 202"/>
                  <a:gd name="T50" fmla="*/ 159 w 314"/>
                  <a:gd name="T51" fmla="*/ 82 h 202"/>
                  <a:gd name="T52" fmla="*/ 151 w 314"/>
                  <a:gd name="T53" fmla="*/ 73 h 202"/>
                  <a:gd name="T54" fmla="*/ 178 w 314"/>
                  <a:gd name="T55" fmla="*/ 34 h 202"/>
                  <a:gd name="T56" fmla="*/ 204 w 314"/>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4" h="202">
                    <a:moveTo>
                      <a:pt x="85" y="62"/>
                    </a:moveTo>
                    <a:lnTo>
                      <a:pt x="0" y="202"/>
                    </a:lnTo>
                    <a:lnTo>
                      <a:pt x="314" y="202"/>
                    </a:lnTo>
                    <a:lnTo>
                      <a:pt x="178" y="7"/>
                    </a:lnTo>
                    <a:lnTo>
                      <a:pt x="125" y="77"/>
                    </a:lnTo>
                    <a:lnTo>
                      <a:pt x="125" y="41"/>
                    </a:lnTo>
                    <a:lnTo>
                      <a:pt x="125" y="22"/>
                    </a:lnTo>
                    <a:lnTo>
                      <a:pt x="125" y="0"/>
                    </a:lnTo>
                    <a:lnTo>
                      <a:pt x="70" y="19"/>
                    </a:lnTo>
                    <a:lnTo>
                      <a:pt x="108" y="34"/>
                    </a:lnTo>
                    <a:lnTo>
                      <a:pt x="108" y="77"/>
                    </a:lnTo>
                    <a:lnTo>
                      <a:pt x="85" y="62"/>
                    </a:lnTo>
                    <a:close/>
                    <a:moveTo>
                      <a:pt x="30" y="185"/>
                    </a:moveTo>
                    <a:lnTo>
                      <a:pt x="89" y="86"/>
                    </a:lnTo>
                    <a:lnTo>
                      <a:pt x="123" y="107"/>
                    </a:lnTo>
                    <a:lnTo>
                      <a:pt x="140" y="86"/>
                    </a:lnTo>
                    <a:lnTo>
                      <a:pt x="159" y="105"/>
                    </a:lnTo>
                    <a:lnTo>
                      <a:pt x="174" y="90"/>
                    </a:lnTo>
                    <a:lnTo>
                      <a:pt x="193" y="110"/>
                    </a:lnTo>
                    <a:lnTo>
                      <a:pt x="214" y="88"/>
                    </a:lnTo>
                    <a:lnTo>
                      <a:pt x="282" y="185"/>
                    </a:lnTo>
                    <a:lnTo>
                      <a:pt x="30" y="185"/>
                    </a:lnTo>
                    <a:close/>
                    <a:moveTo>
                      <a:pt x="204" y="73"/>
                    </a:moveTo>
                    <a:lnTo>
                      <a:pt x="193" y="84"/>
                    </a:lnTo>
                    <a:lnTo>
                      <a:pt x="174" y="67"/>
                    </a:lnTo>
                    <a:lnTo>
                      <a:pt x="159" y="82"/>
                    </a:lnTo>
                    <a:lnTo>
                      <a:pt x="151" y="73"/>
                    </a:lnTo>
                    <a:lnTo>
                      <a:pt x="178" y="34"/>
                    </a:lnTo>
                    <a:lnTo>
                      <a:pt x="204" y="73"/>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sp>
          <p:nvSpPr>
            <p:cNvPr id="16" name="TextBox 15"/>
            <p:cNvSpPr txBox="1"/>
            <p:nvPr/>
          </p:nvSpPr>
          <p:spPr>
            <a:xfrm>
              <a:off x="8346201" y="4360184"/>
              <a:ext cx="3786418" cy="954472"/>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48" kern="0" spc="50" dirty="0">
                  <a:ln w="3175">
                    <a:noFill/>
                  </a:ln>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segmentation and personalization</a:t>
              </a:r>
            </a:p>
          </p:txBody>
        </p:sp>
        <p:sp>
          <p:nvSpPr>
            <p:cNvPr id="17" name="Rectangle 16"/>
            <p:cNvSpPr/>
            <p:nvPr/>
          </p:nvSpPr>
          <p:spPr>
            <a:xfrm>
              <a:off x="8895912" y="5173626"/>
              <a:ext cx="2686994" cy="1075556"/>
            </a:xfrm>
            <a:prstGeom prst="rect">
              <a:avLst/>
            </a:prstGeom>
          </p:spPr>
          <p:txBody>
            <a:bodyPr wrap="square">
              <a:spAutoFit/>
            </a:bodyPr>
            <a:lstStyle/>
            <a:p>
              <a:pPr algn="ctr" defTabSz="932563">
                <a:spcBef>
                  <a:spcPts val="200"/>
                </a:spcBef>
                <a:defRPr/>
              </a:pPr>
              <a:r>
                <a:rPr lang="en-US" sz="1632">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Indirectly drive revenue by precisely reaching customers with market campaign or product. </a:t>
              </a:r>
            </a:p>
          </p:txBody>
        </p:sp>
        <p:grpSp>
          <p:nvGrpSpPr>
            <p:cNvPr id="5" name="Group 4"/>
            <p:cNvGrpSpPr/>
            <p:nvPr/>
          </p:nvGrpSpPr>
          <p:grpSpPr>
            <a:xfrm>
              <a:off x="9800430" y="3513567"/>
              <a:ext cx="877960" cy="877960"/>
              <a:chOff x="9797006" y="4091589"/>
              <a:chExt cx="877960" cy="877960"/>
            </a:xfrm>
          </p:grpSpPr>
          <p:sp>
            <p:nvSpPr>
              <p:cNvPr id="22" name="Oval 21"/>
              <p:cNvSpPr/>
              <p:nvPr/>
            </p:nvSpPr>
            <p:spPr bwMode="auto">
              <a:xfrm>
                <a:off x="9797006" y="4091589"/>
                <a:ext cx="877960" cy="877960"/>
              </a:xfrm>
              <a:prstGeom prst="ellipse">
                <a:avLst/>
              </a:prstGeom>
              <a:solidFill>
                <a:schemeClr val="accent3"/>
              </a:solidFill>
              <a:ln w="19050" cap="flat" cmpd="sng" algn="ctr">
                <a:solidFill>
                  <a:schemeClr val="bg2"/>
                </a:solid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cs typeface="Segoe UI" pitchFamily="34" charset="0"/>
                </a:endParaRPr>
              </a:p>
            </p:txBody>
          </p:sp>
          <p:sp>
            <p:nvSpPr>
              <p:cNvPr id="42" name="Freeform 5"/>
              <p:cNvSpPr>
                <a:spLocks noEditPoints="1"/>
              </p:cNvSpPr>
              <p:nvPr/>
            </p:nvSpPr>
            <p:spPr bwMode="auto">
              <a:xfrm>
                <a:off x="10036781" y="4331364"/>
                <a:ext cx="398411" cy="398411"/>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sp>
          <p:nvSpPr>
            <p:cNvPr id="11" name="TextBox 10"/>
            <p:cNvSpPr txBox="1"/>
            <p:nvPr/>
          </p:nvSpPr>
          <p:spPr>
            <a:xfrm>
              <a:off x="358218" y="4360183"/>
              <a:ext cx="3202412" cy="1362363"/>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48" kern="0" spc="50" dirty="0">
                  <a:ln w="3175">
                    <a:noFill/>
                  </a:ln>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Brand/news/product recommendation</a:t>
              </a:r>
            </a:p>
            <a:p>
              <a:pPr algn="ctr" defTabSz="932205">
                <a:lnSpc>
                  <a:spcPct val="90000"/>
                </a:lnSpc>
                <a:spcAft>
                  <a:spcPts val="600"/>
                </a:spcAft>
                <a:defRPr/>
              </a:pPr>
              <a:endParaRPr lang="en-US" sz="2448" kern="0" spc="50" dirty="0">
                <a:ln w="3175">
                  <a:noFill/>
                </a:ln>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 name="Rectangle 11"/>
            <p:cNvSpPr/>
            <p:nvPr/>
          </p:nvSpPr>
          <p:spPr>
            <a:xfrm>
              <a:off x="641930" y="5179811"/>
              <a:ext cx="2646169" cy="1075556"/>
            </a:xfrm>
            <a:prstGeom prst="rect">
              <a:avLst/>
            </a:prstGeom>
          </p:spPr>
          <p:txBody>
            <a:bodyPr wrap="square">
              <a:spAutoFit/>
            </a:bodyPr>
            <a:lstStyle/>
            <a:p>
              <a:pPr algn="ctr" defTabSz="932563">
                <a:spcBef>
                  <a:spcPts val="200"/>
                </a:spcBef>
                <a:defRPr/>
              </a:pPr>
              <a:r>
                <a:rPr lang="en-US" sz="1632">
                  <a:gradFill>
                    <a:gsLst>
                      <a:gs pos="5195">
                        <a:prstClr val="white"/>
                      </a:gs>
                      <a:gs pos="18000">
                        <a:prstClr val="white"/>
                      </a:gs>
                    </a:gsLst>
                    <a:lin ang="5400000" scaled="1"/>
                  </a:gradFill>
                  <a:latin typeface="Segoe UI" panose="020B0502040204020203" pitchFamily="34" charset="0"/>
                  <a:cs typeface="Segoe UI" panose="020B0502040204020203" pitchFamily="34" charset="0"/>
                </a:rPr>
                <a:t>Indirectly drive revenue by increasing customer engagement, networking effect, etc.</a:t>
              </a:r>
            </a:p>
          </p:txBody>
        </p:sp>
        <p:grpSp>
          <p:nvGrpSpPr>
            <p:cNvPr id="3" name="Group 2"/>
            <p:cNvGrpSpPr/>
            <p:nvPr/>
          </p:nvGrpSpPr>
          <p:grpSpPr>
            <a:xfrm>
              <a:off x="1520445" y="3513567"/>
              <a:ext cx="877959" cy="877957"/>
              <a:chOff x="1517027" y="4091589"/>
              <a:chExt cx="877959" cy="877957"/>
            </a:xfrm>
          </p:grpSpPr>
          <p:sp>
            <p:nvSpPr>
              <p:cNvPr id="21" name="Oval 20"/>
              <p:cNvSpPr/>
              <p:nvPr/>
            </p:nvSpPr>
            <p:spPr bwMode="auto">
              <a:xfrm>
                <a:off x="1517027" y="4091589"/>
                <a:ext cx="877959" cy="877957"/>
              </a:xfrm>
              <a:prstGeom prst="ellipse">
                <a:avLst/>
              </a:prstGeom>
              <a:solidFill>
                <a:schemeClr val="accent3"/>
              </a:solidFill>
              <a:ln w="19050" cap="flat" cmpd="sng" algn="ctr">
                <a:solidFill>
                  <a:schemeClr val="bg2"/>
                </a:solid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Intelligence"/>
              <p:cNvSpPr>
                <a:spLocks noChangeAspect="1" noEditPoints="1"/>
              </p:cNvSpPr>
              <p:nvPr/>
            </p:nvSpPr>
            <p:spPr bwMode="auto">
              <a:xfrm>
                <a:off x="1765687" y="4347687"/>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grpSp>
      <p:sp>
        <p:nvSpPr>
          <p:cNvPr id="2" name="Rectangle 1"/>
          <p:cNvSpPr/>
          <p:nvPr/>
        </p:nvSpPr>
        <p:spPr>
          <a:xfrm>
            <a:off x="1940154" y="1425367"/>
            <a:ext cx="8393430" cy="770404"/>
          </a:xfrm>
          <a:prstGeom prst="rect">
            <a:avLst/>
          </a:prstGeom>
        </p:spPr>
        <p:txBody>
          <a:bodyPr wrap="square">
            <a:spAutoFit/>
          </a:bodyPr>
          <a:lstStyle/>
          <a:p>
            <a:pPr algn="ctr" defTabSz="932293" fontAlgn="base">
              <a:lnSpc>
                <a:spcPct val="90000"/>
              </a:lnSpc>
              <a:spcBef>
                <a:spcPct val="0"/>
              </a:spcBef>
              <a:spcAft>
                <a:spcPct val="0"/>
              </a:spcAft>
              <a:defRPr/>
            </a:pPr>
            <a:r>
              <a:rPr lang="en-US" sz="4896" dirty="0">
                <a:gradFill>
                  <a:gsLst>
                    <a:gs pos="0">
                      <a:srgbClr val="FFFFFF"/>
                    </a:gs>
                    <a:gs pos="100000">
                      <a:srgbClr val="FFFFFF"/>
                    </a:gs>
                  </a:gsLst>
                  <a:lin ang="5400000" scaled="0"/>
                </a:gradFill>
                <a:latin typeface="Segoe UI Light"/>
                <a:ea typeface="Segoe UI" pitchFamily="34" charset="0"/>
                <a:cs typeface="Segoe UI" pitchFamily="34" charset="0"/>
              </a:rPr>
              <a:t>Recommendation everywhere</a:t>
            </a:r>
          </a:p>
        </p:txBody>
      </p:sp>
    </p:spTree>
    <p:extLst>
      <p:ext uri="{BB962C8B-B14F-4D97-AF65-F5344CB8AC3E}">
        <p14:creationId xmlns:p14="http://schemas.microsoft.com/office/powerpoint/2010/main" val="22692295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350"/>
                                  </p:stCondLst>
                                  <p:childTnLst>
                                    <p:animMotion origin="layout" path="M 4.16667E-7 -2.22222E-6 L 4.16667E-7 0.06783 " pathEditMode="relative" rAng="0" ptsTypes="AA">
                                      <p:cBhvr>
                                        <p:cTn id="9" dur="750" spd="-100000" fill="hold"/>
                                        <p:tgtEl>
                                          <p:spTgt spid="9"/>
                                        </p:tgtEl>
                                        <p:attrNameLst>
                                          <p:attrName>ppt_x</p:attrName>
                                          <p:attrName>ppt_y</p:attrName>
                                        </p:attrNameLst>
                                      </p:cBhvr>
                                      <p:rCtr x="0" y="33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A478DA-BDC8-4549-A3EE-6052D464AEC2}"/>
              </a:ext>
            </a:extLst>
          </p:cNvPr>
          <p:cNvSpPr>
            <a:spLocks noGrp="1"/>
          </p:cNvSpPr>
          <p:nvPr>
            <p:ph type="title"/>
          </p:nvPr>
        </p:nvSpPr>
        <p:spPr/>
        <p:txBody>
          <a:bodyPr/>
          <a:lstStyle/>
          <a:p>
            <a:r>
              <a:rPr lang="en-US" dirty="0"/>
              <a:t>Key pillars of recommendation technologies</a:t>
            </a:r>
          </a:p>
        </p:txBody>
      </p:sp>
      <p:sp>
        <p:nvSpPr>
          <p:cNvPr id="2" name="Slide Number Placeholder 1">
            <a:extLst>
              <a:ext uri="{FF2B5EF4-FFF2-40B4-BE49-F238E27FC236}">
                <a16:creationId xmlns:a16="http://schemas.microsoft.com/office/drawing/2014/main" id="{C87864BF-2241-42E5-A5C4-C411F74C6173}"/>
              </a:ext>
            </a:extLst>
          </p:cNvPr>
          <p:cNvSpPr>
            <a:spLocks noGrp="1"/>
          </p:cNvSpPr>
          <p:nvPr>
            <p:ph type="sldNum" sz="quarter" idx="4"/>
          </p:nvPr>
        </p:nvSpPr>
        <p:spPr/>
        <p:txBody>
          <a:bodyPr/>
          <a:lstStyle/>
          <a:p>
            <a:fld id="{461BA605-C888-4326-8417-118ADDBFD3D5}" type="slidenum">
              <a:rPr lang="en-US" smtClean="0"/>
              <a:pPr/>
              <a:t>6</a:t>
            </a:fld>
            <a:endParaRPr lang="en-US"/>
          </a:p>
        </p:txBody>
      </p:sp>
      <p:sp>
        <p:nvSpPr>
          <p:cNvPr id="4" name="Rectangle 3">
            <a:extLst>
              <a:ext uri="{FF2B5EF4-FFF2-40B4-BE49-F238E27FC236}">
                <a16:creationId xmlns:a16="http://schemas.microsoft.com/office/drawing/2014/main" id="{F5046179-8981-4E60-BF21-6C179E49F202}"/>
              </a:ext>
            </a:extLst>
          </p:cNvPr>
          <p:cNvSpPr/>
          <p:nvPr/>
        </p:nvSpPr>
        <p:spPr>
          <a:xfrm>
            <a:off x="457200" y="6512998"/>
            <a:ext cx="5303837" cy="246221"/>
          </a:xfrm>
          <a:prstGeom prst="rect">
            <a:avLst/>
          </a:prstGeom>
        </p:spPr>
        <p:txBody>
          <a:bodyPr wrap="square">
            <a:spAutoFit/>
          </a:bodyPr>
          <a:lstStyle/>
          <a:p>
            <a:r>
              <a:rPr lang="en-US" sz="1000" dirty="0"/>
              <a:t>https://papers.nips.cc/paper/5656-hidden-technical-debt-in-machine-learning-systems.pdf</a:t>
            </a:r>
          </a:p>
        </p:txBody>
      </p:sp>
      <p:sp>
        <p:nvSpPr>
          <p:cNvPr id="11" name="Rectangle 10">
            <a:extLst>
              <a:ext uri="{FF2B5EF4-FFF2-40B4-BE49-F238E27FC236}">
                <a16:creationId xmlns:a16="http://schemas.microsoft.com/office/drawing/2014/main" id="{F0287509-1238-48A2-8386-183661B939DC}"/>
              </a:ext>
            </a:extLst>
          </p:cNvPr>
          <p:cNvSpPr/>
          <p:nvPr/>
        </p:nvSpPr>
        <p:spPr bwMode="auto">
          <a:xfrm>
            <a:off x="1657884" y="1429206"/>
            <a:ext cx="4687343" cy="252525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12" name="Rectangle 11">
            <a:extLst>
              <a:ext uri="{FF2B5EF4-FFF2-40B4-BE49-F238E27FC236}">
                <a16:creationId xmlns:a16="http://schemas.microsoft.com/office/drawing/2014/main" id="{A8B9E174-5039-4132-AADA-512298BFA7F2}"/>
              </a:ext>
            </a:extLst>
          </p:cNvPr>
          <p:cNvSpPr/>
          <p:nvPr/>
        </p:nvSpPr>
        <p:spPr bwMode="auto">
          <a:xfrm>
            <a:off x="6495974" y="1939895"/>
            <a:ext cx="1759263" cy="201456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Algorithm </a:t>
            </a:r>
          </a:p>
        </p:txBody>
      </p:sp>
      <p:sp>
        <p:nvSpPr>
          <p:cNvPr id="13" name="Rectangle 12">
            <a:extLst>
              <a:ext uri="{FF2B5EF4-FFF2-40B4-BE49-F238E27FC236}">
                <a16:creationId xmlns:a16="http://schemas.microsoft.com/office/drawing/2014/main" id="{1616B350-7026-4C84-AE5E-72C7B8B5EF9C}"/>
              </a:ext>
            </a:extLst>
          </p:cNvPr>
          <p:cNvSpPr/>
          <p:nvPr/>
        </p:nvSpPr>
        <p:spPr bwMode="auto">
          <a:xfrm>
            <a:off x="4349810" y="4137342"/>
            <a:ext cx="1995418" cy="18874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Evaluation</a:t>
            </a:r>
          </a:p>
        </p:txBody>
      </p:sp>
      <p:sp>
        <p:nvSpPr>
          <p:cNvPr id="14" name="Rectangle 13">
            <a:extLst>
              <a:ext uri="{FF2B5EF4-FFF2-40B4-BE49-F238E27FC236}">
                <a16:creationId xmlns:a16="http://schemas.microsoft.com/office/drawing/2014/main" id="{170C9698-E7E7-4265-97AF-C6203FB3F486}"/>
              </a:ext>
            </a:extLst>
          </p:cNvPr>
          <p:cNvSpPr/>
          <p:nvPr/>
        </p:nvSpPr>
        <p:spPr bwMode="auto">
          <a:xfrm>
            <a:off x="6495973" y="4137342"/>
            <a:ext cx="4751465" cy="107559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O16N</a:t>
            </a:r>
          </a:p>
        </p:txBody>
      </p:sp>
      <p:cxnSp>
        <p:nvCxnSpPr>
          <p:cNvPr id="6" name="Straight Arrow Connector 5">
            <a:extLst>
              <a:ext uri="{FF2B5EF4-FFF2-40B4-BE49-F238E27FC236}">
                <a16:creationId xmlns:a16="http://schemas.microsoft.com/office/drawing/2014/main" id="{747994F1-9BAE-4F88-B967-06040994464A}"/>
              </a:ext>
            </a:extLst>
          </p:cNvPr>
          <p:cNvCxnSpPr>
            <a:cxnSpLocks/>
          </p:cNvCxnSpPr>
          <p:nvPr/>
        </p:nvCxnSpPr>
        <p:spPr>
          <a:xfrm flipV="1">
            <a:off x="1375761" y="2697339"/>
            <a:ext cx="0" cy="156505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572DB58-8135-4D18-BDAA-B00ABCFF7F84}"/>
              </a:ext>
            </a:extLst>
          </p:cNvPr>
          <p:cNvCxnSpPr>
            <a:cxnSpLocks/>
          </p:cNvCxnSpPr>
          <p:nvPr/>
        </p:nvCxnSpPr>
        <p:spPr>
          <a:xfrm>
            <a:off x="1375761" y="4262397"/>
            <a:ext cx="1572678"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469D5A-B539-4BEE-81A1-4BCEDA744588}"/>
              </a:ext>
            </a:extLst>
          </p:cNvPr>
          <p:cNvSpPr/>
          <p:nvPr/>
        </p:nvSpPr>
        <p:spPr>
          <a:xfrm>
            <a:off x="1657884" y="4318116"/>
            <a:ext cx="1682127" cy="369332"/>
          </a:xfrm>
          <a:prstGeom prst="rect">
            <a:avLst/>
          </a:prstGeom>
        </p:spPr>
        <p:txBody>
          <a:bodyPr wrap="none">
            <a:spAutoFit/>
          </a:bodyPr>
          <a:lstStyle/>
          <a:p>
            <a:r>
              <a:rPr lang="en-US" dirty="0">
                <a:gradFill>
                  <a:gsLst>
                    <a:gs pos="2917">
                      <a:schemeClr val="tx1"/>
                    </a:gs>
                    <a:gs pos="30000">
                      <a:schemeClr val="tx1"/>
                    </a:gs>
                  </a:gsLst>
                  <a:lin ang="5400000" scaled="0"/>
                </a:gradFill>
              </a:rPr>
              <a:t>Time as efforts</a:t>
            </a:r>
            <a:endParaRPr lang="en-US" dirty="0"/>
          </a:p>
        </p:txBody>
      </p:sp>
      <p:sp>
        <p:nvSpPr>
          <p:cNvPr id="16" name="Rectangle 15">
            <a:extLst>
              <a:ext uri="{FF2B5EF4-FFF2-40B4-BE49-F238E27FC236}">
                <a16:creationId xmlns:a16="http://schemas.microsoft.com/office/drawing/2014/main" id="{7063F0F3-D9AC-400D-8673-D560401A1FEF}"/>
              </a:ext>
            </a:extLst>
          </p:cNvPr>
          <p:cNvSpPr/>
          <p:nvPr/>
        </p:nvSpPr>
        <p:spPr>
          <a:xfrm rot="16200000">
            <a:off x="439767" y="2853734"/>
            <a:ext cx="1201163" cy="369332"/>
          </a:xfrm>
          <a:prstGeom prst="rect">
            <a:avLst/>
          </a:prstGeom>
        </p:spPr>
        <p:txBody>
          <a:bodyPr wrap="none">
            <a:spAutoFit/>
          </a:bodyPr>
          <a:lstStyle/>
          <a:p>
            <a:r>
              <a:rPr lang="en-US" dirty="0">
                <a:gradFill>
                  <a:gsLst>
                    <a:gs pos="2917">
                      <a:schemeClr val="tx1"/>
                    </a:gs>
                    <a:gs pos="30000">
                      <a:schemeClr val="tx1"/>
                    </a:gs>
                  </a:gsLst>
                  <a:lin ang="5400000" scaled="0"/>
                </a:gradFill>
              </a:rPr>
              <a:t>Resources</a:t>
            </a:r>
            <a:endParaRPr lang="en-US" dirty="0"/>
          </a:p>
        </p:txBody>
      </p:sp>
    </p:spTree>
    <p:extLst>
      <p:ext uri="{BB962C8B-B14F-4D97-AF65-F5344CB8AC3E}">
        <p14:creationId xmlns:p14="http://schemas.microsoft.com/office/powerpoint/2010/main" val="40605496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7A5D-BAF5-4EAE-9B1D-029BF930BE6E}"/>
              </a:ext>
            </a:extLst>
          </p:cNvPr>
          <p:cNvSpPr>
            <a:spLocks noGrp="1"/>
          </p:cNvSpPr>
          <p:nvPr>
            <p:ph type="title"/>
          </p:nvPr>
        </p:nvSpPr>
        <p:spPr/>
        <p:txBody>
          <a:bodyPr/>
          <a:lstStyle/>
          <a:p>
            <a:r>
              <a:rPr lang="en-US" dirty="0"/>
              <a:t>Challenges</a:t>
            </a:r>
          </a:p>
        </p:txBody>
      </p:sp>
      <p:sp>
        <p:nvSpPr>
          <p:cNvPr id="5" name="Rectangle 4">
            <a:extLst>
              <a:ext uri="{FF2B5EF4-FFF2-40B4-BE49-F238E27FC236}">
                <a16:creationId xmlns:a16="http://schemas.microsoft.com/office/drawing/2014/main" id="{B86DD298-88D4-442F-9B35-68EC7767F7E4}"/>
              </a:ext>
            </a:extLst>
          </p:cNvPr>
          <p:cNvSpPr/>
          <p:nvPr/>
        </p:nvSpPr>
        <p:spPr>
          <a:xfrm>
            <a:off x="253461" y="2619039"/>
            <a:ext cx="3941304" cy="37123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lvl="1"/>
            <a:r>
              <a:rPr lang="en-US" sz="2448" dirty="0">
                <a:latin typeface="+mj-lt"/>
              </a:rPr>
              <a:t>There is </a:t>
            </a:r>
            <a:r>
              <a:rPr lang="en-US" sz="2448" i="1" dirty="0">
                <a:latin typeface="+mj-lt"/>
              </a:rPr>
              <a:t>limited</a:t>
            </a:r>
            <a:r>
              <a:rPr lang="en-US" sz="2448" dirty="0">
                <a:latin typeface="+mj-lt"/>
              </a:rPr>
              <a:t> reference and guidance to build a recommender system on scale to support enterprise-grade scenarios</a:t>
            </a:r>
          </a:p>
        </p:txBody>
      </p:sp>
      <p:sp>
        <p:nvSpPr>
          <p:cNvPr id="6" name="Rectangle 5">
            <a:extLst>
              <a:ext uri="{FF2B5EF4-FFF2-40B4-BE49-F238E27FC236}">
                <a16:creationId xmlns:a16="http://schemas.microsoft.com/office/drawing/2014/main" id="{53712498-7385-43F4-825E-E32FC947EEBC}"/>
              </a:ext>
            </a:extLst>
          </p:cNvPr>
          <p:cNvSpPr/>
          <p:nvPr/>
        </p:nvSpPr>
        <p:spPr>
          <a:xfrm>
            <a:off x="4247585" y="2619039"/>
            <a:ext cx="3941304" cy="37123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lvl="1"/>
            <a:r>
              <a:rPr lang="en-US" sz="2448" dirty="0">
                <a:latin typeface="+mj-lt"/>
              </a:rPr>
              <a:t>Packages/tools/modules off-the-shelf are very fragmented, not scalable, and not well compatible with each other</a:t>
            </a:r>
          </a:p>
        </p:txBody>
      </p:sp>
      <p:sp>
        <p:nvSpPr>
          <p:cNvPr id="7" name="Rectangle 6">
            <a:extLst>
              <a:ext uri="{FF2B5EF4-FFF2-40B4-BE49-F238E27FC236}">
                <a16:creationId xmlns:a16="http://schemas.microsoft.com/office/drawing/2014/main" id="{11DAF2EF-3B13-41FB-8BF6-567037274A23}"/>
              </a:ext>
            </a:extLst>
          </p:cNvPr>
          <p:cNvSpPr/>
          <p:nvPr/>
        </p:nvSpPr>
        <p:spPr>
          <a:xfrm>
            <a:off x="8241709" y="2619039"/>
            <a:ext cx="3941304" cy="37123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lvl="1"/>
            <a:r>
              <a:rPr lang="en-US" sz="2448" dirty="0">
                <a:latin typeface="+mj-lt"/>
              </a:rPr>
              <a:t>New algorithms sprout every day – not many people have such expertise to implement and deploy a recommender by using the state-of-the-arts algorithms</a:t>
            </a:r>
          </a:p>
        </p:txBody>
      </p:sp>
      <p:sp>
        <p:nvSpPr>
          <p:cNvPr id="8" name="TextBox 26">
            <a:extLst>
              <a:ext uri="{FF2B5EF4-FFF2-40B4-BE49-F238E27FC236}">
                <a16:creationId xmlns:a16="http://schemas.microsoft.com/office/drawing/2014/main" id="{04D4CB33-29EF-4B72-97F5-4F6D1583B8AF}"/>
              </a:ext>
            </a:extLst>
          </p:cNvPr>
          <p:cNvSpPr txBox="1"/>
          <p:nvPr/>
        </p:nvSpPr>
        <p:spPr>
          <a:xfrm>
            <a:off x="8241709" y="1478404"/>
            <a:ext cx="3941304" cy="1140637"/>
          </a:xfrm>
          <a:prstGeom prst="rect">
            <a:avLst/>
          </a:prstGeom>
          <a:solidFill>
            <a:schemeClr val="bg2">
              <a:alpha val="70000"/>
            </a:schemeClr>
          </a:solidFill>
        </p:spPr>
        <p:txBody>
          <a:bodyPr vert="horz" wrap="square" lIns="93260" tIns="93260" rIns="93260" bIns="93260" rtlCol="0" anchor="ctr">
            <a:noAutofit/>
          </a:bodyPr>
          <a:lst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algn="ctr">
              <a:spcAft>
                <a:spcPts val="1224"/>
              </a:spcAft>
            </a:pPr>
            <a:r>
              <a:rPr lang="en-US" sz="2448" dirty="0">
                <a:latin typeface="Segoe UI Light" panose="020B0502040204020203" pitchFamily="34" charset="0"/>
                <a:ea typeface="Segoe UI" pitchFamily="34" charset="0"/>
                <a:cs typeface="Segoe UI" pitchFamily="34" charset="0"/>
              </a:rPr>
              <a:t>Fast-growing area</a:t>
            </a:r>
          </a:p>
        </p:txBody>
      </p:sp>
      <p:sp>
        <p:nvSpPr>
          <p:cNvPr id="10" name="TextBox 26">
            <a:extLst>
              <a:ext uri="{FF2B5EF4-FFF2-40B4-BE49-F238E27FC236}">
                <a16:creationId xmlns:a16="http://schemas.microsoft.com/office/drawing/2014/main" id="{9DF21002-0AB1-4258-BEBE-450D0AB93F75}"/>
              </a:ext>
            </a:extLst>
          </p:cNvPr>
          <p:cNvSpPr txBox="1"/>
          <p:nvPr/>
        </p:nvSpPr>
        <p:spPr>
          <a:xfrm>
            <a:off x="4247585" y="1478404"/>
            <a:ext cx="3941304" cy="1140637"/>
          </a:xfrm>
          <a:prstGeom prst="rect">
            <a:avLst/>
          </a:prstGeom>
          <a:solidFill>
            <a:schemeClr val="bg2">
              <a:alpha val="70000"/>
            </a:schemeClr>
          </a:solidFill>
        </p:spPr>
        <p:txBody>
          <a:bodyPr vert="horz" wrap="square" lIns="93260" tIns="93260" rIns="93260" bIns="93260" rtlCol="0" anchor="ctr">
            <a:noAutofit/>
          </a:bodyPr>
          <a:lst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algn="ctr">
              <a:spcAft>
                <a:spcPts val="1224"/>
              </a:spcAft>
            </a:pPr>
            <a:r>
              <a:rPr lang="en-US" sz="2448" dirty="0">
                <a:latin typeface="Segoe UI Light" panose="020B0502040204020203" pitchFamily="34" charset="0"/>
                <a:ea typeface="Segoe UI" pitchFamily="34" charset="0"/>
                <a:cs typeface="Segoe UI" pitchFamily="34" charset="0"/>
              </a:rPr>
              <a:t>Fragmented solutions</a:t>
            </a:r>
          </a:p>
        </p:txBody>
      </p:sp>
      <p:sp>
        <p:nvSpPr>
          <p:cNvPr id="12" name="TextBox 26">
            <a:extLst>
              <a:ext uri="{FF2B5EF4-FFF2-40B4-BE49-F238E27FC236}">
                <a16:creationId xmlns:a16="http://schemas.microsoft.com/office/drawing/2014/main" id="{EAD63316-8394-49F9-919B-DE3AC843F57C}"/>
              </a:ext>
            </a:extLst>
          </p:cNvPr>
          <p:cNvSpPr txBox="1"/>
          <p:nvPr/>
        </p:nvSpPr>
        <p:spPr>
          <a:xfrm>
            <a:off x="253461" y="1478404"/>
            <a:ext cx="3941304" cy="1140637"/>
          </a:xfrm>
          <a:prstGeom prst="rect">
            <a:avLst/>
          </a:prstGeom>
          <a:solidFill>
            <a:schemeClr val="bg2">
              <a:alpha val="70000"/>
            </a:schemeClr>
          </a:solidFill>
        </p:spPr>
        <p:txBody>
          <a:bodyPr vert="horz" wrap="square" lIns="93260" tIns="93260" rIns="93260" bIns="93260" rtlCol="0" anchor="ctr">
            <a:noAutofit/>
          </a:bodyPr>
          <a:lst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algn="ctr">
              <a:spcAft>
                <a:spcPts val="1224"/>
              </a:spcAft>
            </a:pPr>
            <a:r>
              <a:rPr lang="en-US" sz="2448" dirty="0">
                <a:latin typeface="Segoe UI Light" panose="020B0502040204020203" pitchFamily="34" charset="0"/>
                <a:ea typeface="Segoe UI" pitchFamily="34" charset="0"/>
                <a:cs typeface="Segoe UI" pitchFamily="34" charset="0"/>
              </a:rPr>
              <a:t>Limited resource</a:t>
            </a:r>
          </a:p>
        </p:txBody>
      </p:sp>
    </p:spTree>
    <p:extLst>
      <p:ext uri="{BB962C8B-B14F-4D97-AF65-F5344CB8AC3E}">
        <p14:creationId xmlns:p14="http://schemas.microsoft.com/office/powerpoint/2010/main" val="1255799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60EA65-6747-4213-AA3D-5C2D99459100}"/>
              </a:ext>
            </a:extLst>
          </p:cNvPr>
          <p:cNvSpPr>
            <a:spLocks noGrp="1"/>
          </p:cNvSpPr>
          <p:nvPr>
            <p:ph type="sldNum" sz="quarter" idx="4"/>
          </p:nvPr>
        </p:nvSpPr>
        <p:spPr/>
        <p:txBody>
          <a:bodyPr/>
          <a:lstStyle/>
          <a:p>
            <a:fld id="{461BA605-C888-4326-8417-118ADDBFD3D5}" type="slidenum">
              <a:rPr lang="en-US" smtClean="0"/>
              <a:pPr/>
              <a:t>8</a:t>
            </a:fld>
            <a:endParaRPr lang="en-US"/>
          </a:p>
        </p:txBody>
      </p:sp>
      <p:sp>
        <p:nvSpPr>
          <p:cNvPr id="5" name="Rectangle 4">
            <a:extLst>
              <a:ext uri="{FF2B5EF4-FFF2-40B4-BE49-F238E27FC236}">
                <a16:creationId xmlns:a16="http://schemas.microsoft.com/office/drawing/2014/main" id="{1BF5645F-1667-458F-98E9-06CA2F9B00E2}"/>
              </a:ext>
            </a:extLst>
          </p:cNvPr>
          <p:cNvSpPr/>
          <p:nvPr/>
        </p:nvSpPr>
        <p:spPr bwMode="auto">
          <a:xfrm>
            <a:off x="4695889" y="2582862"/>
            <a:ext cx="914400" cy="9144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Data</a:t>
            </a:r>
          </a:p>
        </p:txBody>
      </p:sp>
      <p:sp>
        <p:nvSpPr>
          <p:cNvPr id="6" name="Rectangle 5">
            <a:extLst>
              <a:ext uri="{FF2B5EF4-FFF2-40B4-BE49-F238E27FC236}">
                <a16:creationId xmlns:a16="http://schemas.microsoft.com/office/drawing/2014/main" id="{EC9B3829-2B44-4DDE-A242-D4AC3C9DC0C8}"/>
              </a:ext>
            </a:extLst>
          </p:cNvPr>
          <p:cNvSpPr/>
          <p:nvPr/>
        </p:nvSpPr>
        <p:spPr bwMode="auto">
          <a:xfrm>
            <a:off x="5761037" y="2582862"/>
            <a:ext cx="914400" cy="9144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Algorithm </a:t>
            </a:r>
          </a:p>
        </p:txBody>
      </p:sp>
      <p:sp>
        <p:nvSpPr>
          <p:cNvPr id="7" name="Rectangle 6">
            <a:extLst>
              <a:ext uri="{FF2B5EF4-FFF2-40B4-BE49-F238E27FC236}">
                <a16:creationId xmlns:a16="http://schemas.microsoft.com/office/drawing/2014/main" id="{FB073BB6-3D5D-4E41-9827-1EE9E5CEB721}"/>
              </a:ext>
            </a:extLst>
          </p:cNvPr>
          <p:cNvSpPr/>
          <p:nvPr/>
        </p:nvSpPr>
        <p:spPr bwMode="auto">
          <a:xfrm>
            <a:off x="4695889" y="3680142"/>
            <a:ext cx="914400" cy="9144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Evaluation</a:t>
            </a:r>
          </a:p>
        </p:txBody>
      </p:sp>
      <p:sp>
        <p:nvSpPr>
          <p:cNvPr id="8" name="Rectangle 7">
            <a:extLst>
              <a:ext uri="{FF2B5EF4-FFF2-40B4-BE49-F238E27FC236}">
                <a16:creationId xmlns:a16="http://schemas.microsoft.com/office/drawing/2014/main" id="{D338D985-421F-4093-82BD-804A005F10A1}"/>
              </a:ext>
            </a:extLst>
          </p:cNvPr>
          <p:cNvSpPr/>
          <p:nvPr/>
        </p:nvSpPr>
        <p:spPr bwMode="auto">
          <a:xfrm>
            <a:off x="5761037" y="3680142"/>
            <a:ext cx="914400" cy="9144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O16N</a:t>
            </a:r>
          </a:p>
        </p:txBody>
      </p:sp>
      <p:sp>
        <p:nvSpPr>
          <p:cNvPr id="9" name="TextBox 8">
            <a:extLst>
              <a:ext uri="{FF2B5EF4-FFF2-40B4-BE49-F238E27FC236}">
                <a16:creationId xmlns:a16="http://schemas.microsoft.com/office/drawing/2014/main" id="{FE81D1E1-F166-4E9B-A26F-04DAF3F26AA8}"/>
              </a:ext>
            </a:extLst>
          </p:cNvPr>
          <p:cNvSpPr txBox="1"/>
          <p:nvPr/>
        </p:nvSpPr>
        <p:spPr>
          <a:xfrm>
            <a:off x="757575" y="24018"/>
            <a:ext cx="3363897" cy="1412694"/>
          </a:xfrm>
          <a:prstGeom prst="rect">
            <a:avLst/>
          </a:prstGeom>
          <a:noFill/>
        </p:spPr>
        <p:txBody>
          <a:bodyPr wrap="square" lIns="182880" tIns="146304" rIns="182880" bIns="146304" rtlCol="0">
            <a:spAutoFit/>
          </a:bodyPr>
          <a:lstStyle/>
          <a:p>
            <a:pPr algn="r">
              <a:lnSpc>
                <a:spcPct val="90000"/>
              </a:lnSpc>
              <a:spcAft>
                <a:spcPts val="600"/>
              </a:spcAft>
            </a:pPr>
            <a:r>
              <a:rPr lang="en-US" sz="1600" dirty="0">
                <a:gradFill>
                  <a:gsLst>
                    <a:gs pos="2917">
                      <a:schemeClr val="tx1"/>
                    </a:gs>
                    <a:gs pos="30000">
                      <a:schemeClr val="tx1"/>
                    </a:gs>
                  </a:gsLst>
                  <a:lin ang="5400000" scaled="0"/>
                </a:gradFill>
              </a:rPr>
              <a:t>Implicit preferences. </a:t>
            </a:r>
          </a:p>
          <a:p>
            <a:pPr algn="r">
              <a:lnSpc>
                <a:spcPct val="90000"/>
              </a:lnSpc>
              <a:spcAft>
                <a:spcPts val="600"/>
              </a:spcAft>
            </a:pPr>
            <a:r>
              <a:rPr lang="en-US" sz="1600" dirty="0">
                <a:gradFill>
                  <a:gsLst>
                    <a:gs pos="2917">
                      <a:schemeClr val="tx1"/>
                    </a:gs>
                    <a:gs pos="30000">
                      <a:schemeClr val="tx1"/>
                    </a:gs>
                  </a:gsLst>
                  <a:lin ang="5400000" scaled="0"/>
                </a:gradFill>
              </a:rPr>
              <a:t>Computation on sparse matrix.</a:t>
            </a:r>
          </a:p>
          <a:p>
            <a:pPr algn="r">
              <a:lnSpc>
                <a:spcPct val="90000"/>
              </a:lnSpc>
              <a:spcAft>
                <a:spcPts val="600"/>
              </a:spcAft>
            </a:pPr>
            <a:r>
              <a:rPr lang="en-US" sz="1600" dirty="0">
                <a:gradFill>
                  <a:gsLst>
                    <a:gs pos="2917">
                      <a:schemeClr val="tx1"/>
                    </a:gs>
                    <a:gs pos="30000">
                      <a:schemeClr val="tx1"/>
                    </a:gs>
                  </a:gsLst>
                  <a:lin ang="5400000" scaled="0"/>
                </a:gradFill>
              </a:rPr>
              <a:t>Data representation.</a:t>
            </a:r>
          </a:p>
          <a:p>
            <a:pPr algn="r">
              <a:lnSpc>
                <a:spcPct val="90000"/>
              </a:lnSpc>
              <a:spcAft>
                <a:spcPts val="600"/>
              </a:spcAft>
            </a:pPr>
            <a:r>
              <a:rPr lang="en-US" sz="1600" dirty="0">
                <a:gradFill>
                  <a:gsLst>
                    <a:gs pos="2917">
                      <a:schemeClr val="tx1"/>
                    </a:gs>
                    <a:gs pos="30000">
                      <a:schemeClr val="tx1"/>
                    </a:gs>
                  </a:gsLst>
                  <a:lin ang="5400000" scaled="0"/>
                </a:gradFill>
              </a:rPr>
              <a:t>Time series preferences.</a:t>
            </a:r>
          </a:p>
        </p:txBody>
      </p:sp>
      <p:sp>
        <p:nvSpPr>
          <p:cNvPr id="10" name="TextBox 9">
            <a:extLst>
              <a:ext uri="{FF2B5EF4-FFF2-40B4-BE49-F238E27FC236}">
                <a16:creationId xmlns:a16="http://schemas.microsoft.com/office/drawing/2014/main" id="{E0F746B1-FB22-4D52-A346-6B07995054DD}"/>
              </a:ext>
            </a:extLst>
          </p:cNvPr>
          <p:cNvSpPr txBox="1"/>
          <p:nvPr/>
        </p:nvSpPr>
        <p:spPr>
          <a:xfrm>
            <a:off x="925120" y="1436712"/>
            <a:ext cx="3196353" cy="1412694"/>
          </a:xfrm>
          <a:prstGeom prst="rect">
            <a:avLst/>
          </a:prstGeom>
          <a:noFill/>
        </p:spPr>
        <p:txBody>
          <a:bodyPr wrap="square" lIns="182880" tIns="146304" rIns="182880" bIns="146304" rtlCol="0">
            <a:spAutoFit/>
          </a:bodyPr>
          <a:lstStyle/>
          <a:p>
            <a:pPr algn="r">
              <a:lnSpc>
                <a:spcPct val="90000"/>
              </a:lnSpc>
              <a:spcAft>
                <a:spcPts val="600"/>
              </a:spcAft>
            </a:pPr>
            <a:r>
              <a:rPr lang="en-US" sz="1600" dirty="0">
                <a:gradFill>
                  <a:gsLst>
                    <a:gs pos="2917">
                      <a:schemeClr val="tx1"/>
                    </a:gs>
                    <a:gs pos="30000">
                      <a:schemeClr val="tx1"/>
                    </a:gs>
                  </a:gsLst>
                  <a:lin ang="5400000" scaled="0"/>
                </a:gradFill>
              </a:rPr>
              <a:t>Stratification on data splits.</a:t>
            </a:r>
          </a:p>
          <a:p>
            <a:pPr algn="r">
              <a:lnSpc>
                <a:spcPct val="90000"/>
              </a:lnSpc>
              <a:spcAft>
                <a:spcPts val="600"/>
              </a:spcAft>
            </a:pPr>
            <a:r>
              <a:rPr lang="en-US" sz="1600" dirty="0">
                <a:gradFill>
                  <a:gsLst>
                    <a:gs pos="2917">
                      <a:schemeClr val="tx1"/>
                    </a:gs>
                    <a:gs pos="30000">
                      <a:schemeClr val="tx1"/>
                    </a:gs>
                  </a:gsLst>
                  <a:lin ang="5400000" scaled="0"/>
                </a:gradFill>
              </a:rPr>
              <a:t>Temporal partition of data.</a:t>
            </a:r>
          </a:p>
          <a:p>
            <a:pPr algn="r">
              <a:lnSpc>
                <a:spcPct val="90000"/>
              </a:lnSpc>
              <a:spcAft>
                <a:spcPts val="600"/>
              </a:spcAft>
            </a:pPr>
            <a:r>
              <a:rPr lang="en-US" sz="1600" dirty="0">
                <a:gradFill>
                  <a:gsLst>
                    <a:gs pos="2917">
                      <a:schemeClr val="tx1"/>
                    </a:gs>
                    <a:gs pos="30000">
                      <a:schemeClr val="tx1"/>
                    </a:gs>
                  </a:gsLst>
                  <a:lin ang="5400000" scaled="0"/>
                </a:gradFill>
              </a:rPr>
              <a:t>Missing-at-random. </a:t>
            </a:r>
          </a:p>
          <a:p>
            <a:pPr algn="r">
              <a:lnSpc>
                <a:spcPct val="90000"/>
              </a:lnSpc>
              <a:spcAft>
                <a:spcPts val="600"/>
              </a:spcAft>
            </a:pPr>
            <a:r>
              <a:rPr lang="en-US" sz="1600" dirty="0">
                <a:gradFill>
                  <a:gsLst>
                    <a:gs pos="2917">
                      <a:schemeClr val="tx1"/>
                    </a:gs>
                    <a:gs pos="30000">
                      <a:schemeClr val="tx1"/>
                    </a:gs>
                  </a:gsLst>
                  <a:lin ang="5400000" scaled="0"/>
                </a:gradFill>
              </a:rPr>
              <a:t>Long tail distribution. </a:t>
            </a:r>
          </a:p>
        </p:txBody>
      </p:sp>
      <p:sp>
        <p:nvSpPr>
          <p:cNvPr id="11" name="TextBox 10">
            <a:extLst>
              <a:ext uri="{FF2B5EF4-FFF2-40B4-BE49-F238E27FC236}">
                <a16:creationId xmlns:a16="http://schemas.microsoft.com/office/drawing/2014/main" id="{8223D674-0BDD-413B-987E-4ED534988EE6}"/>
              </a:ext>
            </a:extLst>
          </p:cNvPr>
          <p:cNvSpPr txBox="1"/>
          <p:nvPr/>
        </p:nvSpPr>
        <p:spPr>
          <a:xfrm>
            <a:off x="7231101" y="399505"/>
            <a:ext cx="3190430" cy="1037207"/>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Similarity-based algorithm.</a:t>
            </a:r>
          </a:p>
          <a:p>
            <a:pPr>
              <a:lnSpc>
                <a:spcPct val="90000"/>
              </a:lnSpc>
              <a:spcAft>
                <a:spcPts val="600"/>
              </a:spcAft>
            </a:pPr>
            <a:r>
              <a:rPr lang="en-US" sz="1600" dirty="0">
                <a:gradFill>
                  <a:gsLst>
                    <a:gs pos="2917">
                      <a:schemeClr val="tx1"/>
                    </a:gs>
                    <a:gs pos="30000">
                      <a:schemeClr val="tx1"/>
                    </a:gs>
                  </a:gsLst>
                  <a:lin ang="5400000" scaled="0"/>
                </a:gradFill>
              </a:rPr>
              <a:t>Neighborhood-based algorithm.</a:t>
            </a:r>
          </a:p>
        </p:txBody>
      </p:sp>
      <p:sp>
        <p:nvSpPr>
          <p:cNvPr id="12" name="TextBox 11">
            <a:extLst>
              <a:ext uri="{FF2B5EF4-FFF2-40B4-BE49-F238E27FC236}">
                <a16:creationId xmlns:a16="http://schemas.microsoft.com/office/drawing/2014/main" id="{ADBC0FC5-4136-47D1-A4F5-1870019E5F2E}"/>
              </a:ext>
            </a:extLst>
          </p:cNvPr>
          <p:cNvSpPr txBox="1"/>
          <p:nvPr/>
        </p:nvSpPr>
        <p:spPr>
          <a:xfrm>
            <a:off x="7231101" y="1436712"/>
            <a:ext cx="3973189" cy="141269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Funk Singular Value Decomposition.</a:t>
            </a:r>
          </a:p>
          <a:p>
            <a:pPr>
              <a:lnSpc>
                <a:spcPct val="90000"/>
              </a:lnSpc>
              <a:spcAft>
                <a:spcPts val="600"/>
              </a:spcAft>
            </a:pPr>
            <a:r>
              <a:rPr lang="en-US" sz="1600" dirty="0">
                <a:gradFill>
                  <a:gsLst>
                    <a:gs pos="2917">
                      <a:schemeClr val="tx1"/>
                    </a:gs>
                    <a:gs pos="30000">
                      <a:schemeClr val="tx1"/>
                    </a:gs>
                  </a:gsLst>
                  <a:lin ang="5400000" scaled="0"/>
                </a:gradFill>
              </a:rPr>
              <a:t>SVD++.</a:t>
            </a:r>
          </a:p>
          <a:p>
            <a:pPr>
              <a:lnSpc>
                <a:spcPct val="90000"/>
              </a:lnSpc>
              <a:spcAft>
                <a:spcPts val="600"/>
              </a:spcAft>
            </a:pPr>
            <a:r>
              <a:rPr lang="en-US" sz="1600" dirty="0">
                <a:gradFill>
                  <a:gsLst>
                    <a:gs pos="2917">
                      <a:schemeClr val="tx1"/>
                    </a:gs>
                    <a:gs pos="30000">
                      <a:schemeClr val="tx1"/>
                    </a:gs>
                  </a:gsLst>
                  <a:lin ang="5400000" scaled="0"/>
                </a:gradFill>
              </a:rPr>
              <a:t>Restricted Boltzmann Machine.</a:t>
            </a:r>
          </a:p>
          <a:p>
            <a:pPr>
              <a:lnSpc>
                <a:spcPct val="90000"/>
              </a:lnSpc>
              <a:spcAft>
                <a:spcPts val="600"/>
              </a:spcAft>
            </a:pPr>
            <a:r>
              <a:rPr lang="en-US" sz="1600" dirty="0">
                <a:gradFill>
                  <a:gsLst>
                    <a:gs pos="2917">
                      <a:schemeClr val="tx1"/>
                    </a:gs>
                    <a:gs pos="30000">
                      <a:schemeClr val="tx1"/>
                    </a:gs>
                  </a:gsLst>
                  <a:lin ang="5400000" scaled="0"/>
                </a:gradFill>
              </a:rPr>
              <a:t>Deep autoencoder. </a:t>
            </a:r>
          </a:p>
        </p:txBody>
      </p:sp>
      <p:sp>
        <p:nvSpPr>
          <p:cNvPr id="14" name="TextBox 13">
            <a:extLst>
              <a:ext uri="{FF2B5EF4-FFF2-40B4-BE49-F238E27FC236}">
                <a16:creationId xmlns:a16="http://schemas.microsoft.com/office/drawing/2014/main" id="{4F4C4905-74BB-490F-8DE4-B16C58645087}"/>
              </a:ext>
            </a:extLst>
          </p:cNvPr>
          <p:cNvSpPr txBox="1"/>
          <p:nvPr/>
        </p:nvSpPr>
        <p:spPr>
          <a:xfrm>
            <a:off x="7229717" y="2849406"/>
            <a:ext cx="2003295" cy="1114151"/>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Wide &amp; deep.</a:t>
            </a:r>
          </a:p>
          <a:p>
            <a:pPr>
              <a:lnSpc>
                <a:spcPct val="90000"/>
              </a:lnSpc>
              <a:spcAft>
                <a:spcPts val="600"/>
              </a:spcAft>
            </a:pPr>
            <a:r>
              <a:rPr lang="en-US" sz="1600" dirty="0">
                <a:gradFill>
                  <a:gsLst>
                    <a:gs pos="2917">
                      <a:schemeClr val="tx1"/>
                    </a:gs>
                    <a:gs pos="30000">
                      <a:schemeClr val="tx1"/>
                    </a:gs>
                  </a:gsLst>
                  <a:lin ang="5400000" scaled="0"/>
                </a:gradFill>
              </a:rPr>
              <a:t>FM / FFM.</a:t>
            </a:r>
          </a:p>
          <a:p>
            <a:pPr>
              <a:lnSpc>
                <a:spcPct val="90000"/>
              </a:lnSpc>
              <a:spcAft>
                <a:spcPts val="600"/>
              </a:spcAft>
            </a:pPr>
            <a:r>
              <a:rPr lang="en-US" sz="1600" dirty="0" err="1">
                <a:gradFill>
                  <a:gsLst>
                    <a:gs pos="2917">
                      <a:schemeClr val="tx1"/>
                    </a:gs>
                    <a:gs pos="30000">
                      <a:schemeClr val="tx1"/>
                    </a:gs>
                  </a:gsLst>
                  <a:lin ang="5400000" scaled="0"/>
                </a:gradFill>
              </a:rPr>
              <a:t>xDeepFM</a:t>
            </a:r>
            <a:r>
              <a:rPr lang="en-US" sz="1600" dirty="0">
                <a:gradFill>
                  <a:gsLst>
                    <a:gs pos="2917">
                      <a:schemeClr val="tx1"/>
                    </a:gs>
                    <a:gs pos="30000">
                      <a:schemeClr val="tx1"/>
                    </a:gs>
                  </a:gsLst>
                  <a:lin ang="5400000" scaled="0"/>
                </a:gradFill>
              </a:rPr>
              <a:t>.</a:t>
            </a:r>
          </a:p>
        </p:txBody>
      </p:sp>
      <p:sp>
        <p:nvSpPr>
          <p:cNvPr id="15" name="TextBox 14">
            <a:extLst>
              <a:ext uri="{FF2B5EF4-FFF2-40B4-BE49-F238E27FC236}">
                <a16:creationId xmlns:a16="http://schemas.microsoft.com/office/drawing/2014/main" id="{5517EE05-3A28-4EBD-935B-C609FBA63BF7}"/>
              </a:ext>
            </a:extLst>
          </p:cNvPr>
          <p:cNvSpPr txBox="1"/>
          <p:nvPr/>
        </p:nvSpPr>
        <p:spPr>
          <a:xfrm>
            <a:off x="9318014" y="2849406"/>
            <a:ext cx="2681449" cy="1114151"/>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Attention mechanism.</a:t>
            </a:r>
          </a:p>
          <a:p>
            <a:pPr>
              <a:lnSpc>
                <a:spcPct val="90000"/>
              </a:lnSpc>
              <a:spcAft>
                <a:spcPts val="600"/>
              </a:spcAft>
            </a:pPr>
            <a:r>
              <a:rPr lang="en-US" sz="1600" dirty="0">
                <a:gradFill>
                  <a:gsLst>
                    <a:gs pos="2917">
                      <a:schemeClr val="tx1"/>
                    </a:gs>
                    <a:gs pos="30000">
                      <a:schemeClr val="tx1"/>
                    </a:gs>
                  </a:gsLst>
                  <a:lin ang="5400000" scaled="0"/>
                </a:gradFill>
              </a:rPr>
              <a:t>Session-based model.</a:t>
            </a:r>
          </a:p>
          <a:p>
            <a:pPr>
              <a:lnSpc>
                <a:spcPct val="90000"/>
              </a:lnSpc>
              <a:spcAft>
                <a:spcPts val="600"/>
              </a:spcAft>
            </a:pPr>
            <a:r>
              <a:rPr lang="en-US" sz="1600" dirty="0">
                <a:gradFill>
                  <a:gsLst>
                    <a:gs pos="2917">
                      <a:schemeClr val="tx1"/>
                    </a:gs>
                    <a:gs pos="30000">
                      <a:schemeClr val="tx1"/>
                    </a:gs>
                  </a:gsLst>
                  <a:lin ang="5400000" scaled="0"/>
                </a:gradFill>
              </a:rPr>
              <a:t>Embeddings.</a:t>
            </a:r>
          </a:p>
        </p:txBody>
      </p:sp>
      <p:sp>
        <p:nvSpPr>
          <p:cNvPr id="16" name="TextBox 15">
            <a:extLst>
              <a:ext uri="{FF2B5EF4-FFF2-40B4-BE49-F238E27FC236}">
                <a16:creationId xmlns:a16="http://schemas.microsoft.com/office/drawing/2014/main" id="{1530B325-C63C-40DF-A324-7A084C7A71DD}"/>
              </a:ext>
            </a:extLst>
          </p:cNvPr>
          <p:cNvSpPr txBox="1"/>
          <p:nvPr/>
        </p:nvSpPr>
        <p:spPr>
          <a:xfrm>
            <a:off x="377292" y="3287077"/>
            <a:ext cx="3744181" cy="1114151"/>
          </a:xfrm>
          <a:prstGeom prst="rect">
            <a:avLst/>
          </a:prstGeom>
          <a:noFill/>
        </p:spPr>
        <p:txBody>
          <a:bodyPr wrap="square" lIns="182880" tIns="146304" rIns="182880" bIns="146304" rtlCol="0">
            <a:spAutoFit/>
          </a:bodyPr>
          <a:lstStyle/>
          <a:p>
            <a:pPr algn="r">
              <a:lnSpc>
                <a:spcPct val="90000"/>
              </a:lnSpc>
              <a:spcAft>
                <a:spcPts val="600"/>
              </a:spcAft>
            </a:pPr>
            <a:r>
              <a:rPr lang="en-US" sz="1600" dirty="0">
                <a:gradFill>
                  <a:gsLst>
                    <a:gs pos="2917">
                      <a:schemeClr val="tx1"/>
                    </a:gs>
                    <a:gs pos="30000">
                      <a:schemeClr val="tx1"/>
                    </a:gs>
                  </a:gsLst>
                  <a:lin ang="5400000" scaled="0"/>
                </a:gradFill>
              </a:rPr>
              <a:t>“Accuracy” based metrics (RMSE, etc.)</a:t>
            </a:r>
          </a:p>
          <a:p>
            <a:pPr algn="r">
              <a:lnSpc>
                <a:spcPct val="90000"/>
              </a:lnSpc>
              <a:spcAft>
                <a:spcPts val="600"/>
              </a:spcAft>
            </a:pPr>
            <a:r>
              <a:rPr lang="en-US" sz="1600" dirty="0">
                <a:gradFill>
                  <a:gsLst>
                    <a:gs pos="2917">
                      <a:schemeClr val="tx1"/>
                    </a:gs>
                    <a:gs pos="30000">
                      <a:schemeClr val="tx1"/>
                    </a:gs>
                  </a:gsLst>
                  <a:lin ang="5400000" scaled="0"/>
                </a:gradFill>
              </a:rPr>
              <a:t>Ranking system metrics. </a:t>
            </a:r>
          </a:p>
          <a:p>
            <a:pPr algn="r">
              <a:lnSpc>
                <a:spcPct val="90000"/>
              </a:lnSpc>
              <a:spcAft>
                <a:spcPts val="600"/>
              </a:spcAft>
            </a:pPr>
            <a:r>
              <a:rPr lang="en-US" sz="1600" dirty="0">
                <a:gradFill>
                  <a:gsLst>
                    <a:gs pos="2917">
                      <a:schemeClr val="tx1"/>
                    </a:gs>
                    <a:gs pos="30000">
                      <a:schemeClr val="tx1"/>
                    </a:gs>
                  </a:gsLst>
                  <a:lin ang="5400000" scaled="0"/>
                </a:gradFill>
              </a:rPr>
              <a:t>Novelty/Coverage/Serendipity. </a:t>
            </a:r>
          </a:p>
        </p:txBody>
      </p:sp>
      <p:sp>
        <p:nvSpPr>
          <p:cNvPr id="17" name="TextBox 16">
            <a:extLst>
              <a:ext uri="{FF2B5EF4-FFF2-40B4-BE49-F238E27FC236}">
                <a16:creationId xmlns:a16="http://schemas.microsoft.com/office/drawing/2014/main" id="{1F5EB9A5-2BAB-4282-855E-5BCB55A07B92}"/>
              </a:ext>
            </a:extLst>
          </p:cNvPr>
          <p:cNvSpPr txBox="1"/>
          <p:nvPr/>
        </p:nvSpPr>
        <p:spPr>
          <a:xfrm>
            <a:off x="280146" y="5515379"/>
            <a:ext cx="3844880" cy="1335750"/>
          </a:xfrm>
          <a:prstGeom prst="rect">
            <a:avLst/>
          </a:prstGeom>
          <a:noFill/>
        </p:spPr>
        <p:txBody>
          <a:bodyPr wrap="square" lIns="182880" tIns="146304" rIns="182880" bIns="146304" rtlCol="0">
            <a:spAutoFit/>
          </a:bodyPr>
          <a:lstStyle/>
          <a:p>
            <a:pPr algn="r">
              <a:lnSpc>
                <a:spcPct val="90000"/>
              </a:lnSpc>
              <a:spcAft>
                <a:spcPts val="600"/>
              </a:spcAft>
            </a:pPr>
            <a:r>
              <a:rPr lang="en-US" sz="1600" dirty="0">
                <a:gradFill>
                  <a:gsLst>
                    <a:gs pos="2917">
                      <a:schemeClr val="tx1"/>
                    </a:gs>
                    <a:gs pos="30000">
                      <a:schemeClr val="tx1"/>
                    </a:gs>
                  </a:gsLst>
                  <a:lin ang="5400000" scaled="0"/>
                </a:gradFill>
              </a:rPr>
              <a:t>Multi-arm bandit.</a:t>
            </a:r>
          </a:p>
          <a:p>
            <a:pPr algn="r">
              <a:lnSpc>
                <a:spcPct val="90000"/>
              </a:lnSpc>
              <a:spcAft>
                <a:spcPts val="600"/>
              </a:spcAft>
            </a:pPr>
            <a:r>
              <a:rPr lang="en-US" sz="1600" dirty="0">
                <a:gradFill>
                  <a:gsLst>
                    <a:gs pos="2917">
                      <a:schemeClr val="tx1"/>
                    </a:gs>
                    <a:gs pos="30000">
                      <a:schemeClr val="tx1"/>
                    </a:gs>
                  </a:gsLst>
                  <a:lin ang="5400000" scaled="0"/>
                </a:gradFill>
              </a:rPr>
              <a:t>Grey-box test, A/B testing, etc.</a:t>
            </a:r>
          </a:p>
          <a:p>
            <a:pPr algn="r">
              <a:lnSpc>
                <a:spcPct val="90000"/>
              </a:lnSpc>
              <a:spcAft>
                <a:spcPts val="600"/>
              </a:spcAft>
            </a:pPr>
            <a:r>
              <a:rPr lang="en-US" sz="1600" dirty="0">
                <a:gradFill>
                  <a:gsLst>
                    <a:gs pos="2917">
                      <a:schemeClr val="tx1"/>
                    </a:gs>
                    <a:gs pos="30000">
                      <a:schemeClr val="tx1"/>
                    </a:gs>
                  </a:gsLst>
                  <a:lin ang="5400000" scaled="0"/>
                </a:gradFill>
              </a:rPr>
              <a:t>Business metrics (CTR, impression rate, conversion rate, GMV, DAU/MAU, etc.)</a:t>
            </a:r>
          </a:p>
        </p:txBody>
      </p:sp>
      <p:sp>
        <p:nvSpPr>
          <p:cNvPr id="18" name="TextBox 17">
            <a:extLst>
              <a:ext uri="{FF2B5EF4-FFF2-40B4-BE49-F238E27FC236}">
                <a16:creationId xmlns:a16="http://schemas.microsoft.com/office/drawing/2014/main" id="{F918BA41-FE2C-4528-8783-938431053BE2}"/>
              </a:ext>
            </a:extLst>
          </p:cNvPr>
          <p:cNvSpPr txBox="1"/>
          <p:nvPr/>
        </p:nvSpPr>
        <p:spPr>
          <a:xfrm>
            <a:off x="1030317" y="4401228"/>
            <a:ext cx="3091156" cy="1114151"/>
          </a:xfrm>
          <a:prstGeom prst="rect">
            <a:avLst/>
          </a:prstGeom>
          <a:noFill/>
        </p:spPr>
        <p:txBody>
          <a:bodyPr wrap="square" lIns="182880" tIns="146304" rIns="182880" bIns="146304" rtlCol="0">
            <a:spAutoFit/>
          </a:bodyPr>
          <a:lstStyle/>
          <a:p>
            <a:pPr algn="r">
              <a:lnSpc>
                <a:spcPct val="90000"/>
              </a:lnSpc>
              <a:spcAft>
                <a:spcPts val="600"/>
              </a:spcAft>
            </a:pPr>
            <a:r>
              <a:rPr lang="en-US" sz="1600" dirty="0">
                <a:gradFill>
                  <a:gsLst>
                    <a:gs pos="2917">
                      <a:schemeClr val="tx1"/>
                    </a:gs>
                    <a:gs pos="30000">
                      <a:schemeClr val="tx1"/>
                    </a:gs>
                  </a:gsLst>
                  <a:lin ang="5400000" scaled="0"/>
                </a:gradFill>
              </a:rPr>
              <a:t>Experimentation protocol</a:t>
            </a:r>
          </a:p>
          <a:p>
            <a:pPr algn="r">
              <a:lnSpc>
                <a:spcPct val="90000"/>
              </a:lnSpc>
              <a:spcAft>
                <a:spcPts val="600"/>
              </a:spcAft>
            </a:pPr>
            <a:r>
              <a:rPr lang="en-US" sz="1600" dirty="0">
                <a:gradFill>
                  <a:gsLst>
                    <a:gs pos="2917">
                      <a:schemeClr val="tx1"/>
                    </a:gs>
                    <a:gs pos="30000">
                      <a:schemeClr val="tx1"/>
                    </a:gs>
                  </a:gsLst>
                  <a:lin ang="5400000" scaled="0"/>
                </a:gradFill>
              </a:rPr>
              <a:t>Data splitting</a:t>
            </a:r>
          </a:p>
          <a:p>
            <a:pPr algn="r">
              <a:lnSpc>
                <a:spcPct val="90000"/>
              </a:lnSpc>
              <a:spcAft>
                <a:spcPts val="600"/>
              </a:spcAft>
            </a:pPr>
            <a:r>
              <a:rPr lang="en-US" sz="1600" dirty="0">
                <a:gradFill>
                  <a:gsLst>
                    <a:gs pos="2917">
                      <a:schemeClr val="tx1"/>
                    </a:gs>
                    <a:gs pos="30000">
                      <a:schemeClr val="tx1"/>
                    </a:gs>
                  </a:gsLst>
                  <a:lin ang="5400000" scaled="0"/>
                </a:gradFill>
              </a:rPr>
              <a:t>Cold users/items.</a:t>
            </a:r>
          </a:p>
        </p:txBody>
      </p:sp>
      <p:sp>
        <p:nvSpPr>
          <p:cNvPr id="19" name="TextBox 18">
            <a:extLst>
              <a:ext uri="{FF2B5EF4-FFF2-40B4-BE49-F238E27FC236}">
                <a16:creationId xmlns:a16="http://schemas.microsoft.com/office/drawing/2014/main" id="{7F0D20E1-BBA7-43DC-9DFB-AB053CEDF7E6}"/>
              </a:ext>
            </a:extLst>
          </p:cNvPr>
          <p:cNvSpPr txBox="1"/>
          <p:nvPr/>
        </p:nvSpPr>
        <p:spPr>
          <a:xfrm>
            <a:off x="7229717" y="4340880"/>
            <a:ext cx="2292307" cy="141269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Distributed database.</a:t>
            </a:r>
          </a:p>
          <a:p>
            <a:pPr>
              <a:lnSpc>
                <a:spcPct val="90000"/>
              </a:lnSpc>
              <a:spcAft>
                <a:spcPts val="600"/>
              </a:spcAft>
            </a:pPr>
            <a:r>
              <a:rPr lang="en-US" sz="1600" dirty="0">
                <a:gradFill>
                  <a:gsLst>
                    <a:gs pos="2917">
                      <a:schemeClr val="tx1"/>
                    </a:gs>
                    <a:gs pos="30000">
                      <a:schemeClr val="tx1"/>
                    </a:gs>
                  </a:gsLst>
                  <a:lin ang="5400000" scaled="0"/>
                </a:gradFill>
              </a:rPr>
              <a:t>Graph database.</a:t>
            </a:r>
          </a:p>
          <a:p>
            <a:pPr>
              <a:lnSpc>
                <a:spcPct val="90000"/>
              </a:lnSpc>
              <a:spcAft>
                <a:spcPts val="600"/>
              </a:spcAft>
            </a:pPr>
            <a:r>
              <a:rPr lang="en-US" sz="1600" dirty="0">
                <a:gradFill>
                  <a:gsLst>
                    <a:gs pos="2917">
                      <a:schemeClr val="tx1"/>
                    </a:gs>
                    <a:gs pos="30000">
                      <a:schemeClr val="tx1"/>
                    </a:gs>
                  </a:gsLst>
                  <a:lin ang="5400000" scaled="0"/>
                </a:gradFill>
              </a:rPr>
              <a:t>Data lake.</a:t>
            </a:r>
          </a:p>
          <a:p>
            <a:pPr>
              <a:lnSpc>
                <a:spcPct val="90000"/>
              </a:lnSpc>
              <a:spcAft>
                <a:spcPts val="600"/>
              </a:spcAft>
            </a:pPr>
            <a:r>
              <a:rPr lang="en-US" sz="1600" dirty="0">
                <a:gradFill>
                  <a:gsLst>
                    <a:gs pos="2917">
                      <a:schemeClr val="tx1"/>
                    </a:gs>
                    <a:gs pos="30000">
                      <a:schemeClr val="tx1"/>
                    </a:gs>
                  </a:gsLst>
                  <a:lin ang="5400000" scaled="0"/>
                </a:gradFill>
              </a:rPr>
              <a:t>No-SQL database.</a:t>
            </a:r>
          </a:p>
        </p:txBody>
      </p:sp>
      <p:sp>
        <p:nvSpPr>
          <p:cNvPr id="20" name="TextBox 19">
            <a:extLst>
              <a:ext uri="{FF2B5EF4-FFF2-40B4-BE49-F238E27FC236}">
                <a16:creationId xmlns:a16="http://schemas.microsoft.com/office/drawing/2014/main" id="{469151D2-6D94-48B6-B1FC-9DCBA2387DE0}"/>
              </a:ext>
            </a:extLst>
          </p:cNvPr>
          <p:cNvSpPr txBox="1"/>
          <p:nvPr/>
        </p:nvSpPr>
        <p:spPr>
          <a:xfrm>
            <a:off x="7229717" y="5753574"/>
            <a:ext cx="4635051" cy="1114151"/>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Distributed and parallel computing.</a:t>
            </a:r>
          </a:p>
          <a:p>
            <a:pPr>
              <a:lnSpc>
                <a:spcPct val="90000"/>
              </a:lnSpc>
              <a:spcAft>
                <a:spcPts val="600"/>
              </a:spcAft>
            </a:pPr>
            <a:r>
              <a:rPr lang="en-US" sz="1600" dirty="0">
                <a:gradFill>
                  <a:gsLst>
                    <a:gs pos="2917">
                      <a:schemeClr val="tx1"/>
                    </a:gs>
                    <a:gs pos="30000">
                      <a:schemeClr val="tx1"/>
                    </a:gs>
                  </a:gsLst>
                  <a:lin ang="5400000" scaled="0"/>
                </a:gradFill>
              </a:rPr>
              <a:t>GPU acceleration.</a:t>
            </a:r>
          </a:p>
          <a:p>
            <a:pPr>
              <a:lnSpc>
                <a:spcPct val="90000"/>
              </a:lnSpc>
              <a:spcAft>
                <a:spcPts val="600"/>
              </a:spcAft>
            </a:pPr>
            <a:r>
              <a:rPr lang="en-US" sz="1600" dirty="0">
                <a:gradFill>
                  <a:gsLst>
                    <a:gs pos="2917">
                      <a:schemeClr val="tx1"/>
                    </a:gs>
                    <a:gs pos="30000">
                      <a:schemeClr val="tx1"/>
                    </a:gs>
                  </a:gsLst>
                  <a:lin ang="5400000" scaled="0"/>
                </a:gradFill>
              </a:rPr>
              <a:t>Streaming. </a:t>
            </a:r>
          </a:p>
        </p:txBody>
      </p:sp>
      <p:sp>
        <p:nvSpPr>
          <p:cNvPr id="21" name="TextBox 20">
            <a:extLst>
              <a:ext uri="{FF2B5EF4-FFF2-40B4-BE49-F238E27FC236}">
                <a16:creationId xmlns:a16="http://schemas.microsoft.com/office/drawing/2014/main" id="{0649B53A-F2FE-4772-83DB-25BC02BA9D0A}"/>
              </a:ext>
            </a:extLst>
          </p:cNvPr>
          <p:cNvSpPr txBox="1"/>
          <p:nvPr/>
        </p:nvSpPr>
        <p:spPr>
          <a:xfrm>
            <a:off x="9819094" y="4340880"/>
            <a:ext cx="2973430" cy="815608"/>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Web/mobile application.</a:t>
            </a:r>
          </a:p>
          <a:p>
            <a:pPr>
              <a:lnSpc>
                <a:spcPct val="90000"/>
              </a:lnSpc>
              <a:spcAft>
                <a:spcPts val="600"/>
              </a:spcAft>
            </a:pPr>
            <a:r>
              <a:rPr lang="en-US" sz="1600" dirty="0">
                <a:gradFill>
                  <a:gsLst>
                    <a:gs pos="2917">
                      <a:schemeClr val="tx1"/>
                    </a:gs>
                    <a:gs pos="30000">
                      <a:schemeClr val="tx1"/>
                    </a:gs>
                  </a:gsLst>
                  <a:lin ang="5400000" scaled="0"/>
                </a:gradFill>
              </a:rPr>
              <a:t>Container/K8S cluster</a:t>
            </a:r>
          </a:p>
        </p:txBody>
      </p:sp>
      <p:cxnSp>
        <p:nvCxnSpPr>
          <p:cNvPr id="23" name="Connector: Elbow 22">
            <a:extLst>
              <a:ext uri="{FF2B5EF4-FFF2-40B4-BE49-F238E27FC236}">
                <a16:creationId xmlns:a16="http://schemas.microsoft.com/office/drawing/2014/main" id="{8C391281-9014-4E2C-BCE2-83143759FC8F}"/>
              </a:ext>
            </a:extLst>
          </p:cNvPr>
          <p:cNvCxnSpPr>
            <a:cxnSpLocks/>
            <a:stCxn id="5" idx="0"/>
            <a:endCxn id="9" idx="3"/>
          </p:cNvCxnSpPr>
          <p:nvPr/>
        </p:nvCxnSpPr>
        <p:spPr>
          <a:xfrm rot="16200000" flipV="1">
            <a:off x="3711033" y="1140805"/>
            <a:ext cx="1852497" cy="1031617"/>
          </a:xfrm>
          <a:prstGeom prst="bentConnector2">
            <a:avLst/>
          </a:prstGeom>
          <a:ln w="317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CE552F32-9022-4A17-BAFC-9E18F00B4D85}"/>
              </a:ext>
            </a:extLst>
          </p:cNvPr>
          <p:cNvCxnSpPr>
            <a:cxnSpLocks/>
            <a:stCxn id="5" idx="1"/>
            <a:endCxn id="10" idx="3"/>
          </p:cNvCxnSpPr>
          <p:nvPr/>
        </p:nvCxnSpPr>
        <p:spPr>
          <a:xfrm rot="10800000">
            <a:off x="4121473" y="2143060"/>
            <a:ext cx="574416" cy="897003"/>
          </a:xfrm>
          <a:prstGeom prst="bentConnector3">
            <a:avLst>
              <a:gd name="adj1" fmla="val 50000"/>
            </a:avLst>
          </a:prstGeom>
          <a:ln w="317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8D6F6711-D4E5-4D63-8B24-2FCC2A376ACF}"/>
              </a:ext>
            </a:extLst>
          </p:cNvPr>
          <p:cNvCxnSpPr>
            <a:cxnSpLocks/>
            <a:stCxn id="7" idx="1"/>
            <a:endCxn id="16" idx="3"/>
          </p:cNvCxnSpPr>
          <p:nvPr/>
        </p:nvCxnSpPr>
        <p:spPr>
          <a:xfrm rot="10800000">
            <a:off x="4121473" y="3844154"/>
            <a:ext cx="574416" cy="293189"/>
          </a:xfrm>
          <a:prstGeom prst="bentConnector3">
            <a:avLst>
              <a:gd name="adj1" fmla="val 50000"/>
            </a:avLst>
          </a:prstGeom>
          <a:ln w="317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AA63266-3836-4637-A213-1D3F90092261}"/>
              </a:ext>
            </a:extLst>
          </p:cNvPr>
          <p:cNvCxnSpPr>
            <a:cxnSpLocks/>
            <a:stCxn id="18" idx="3"/>
          </p:cNvCxnSpPr>
          <p:nvPr/>
        </p:nvCxnSpPr>
        <p:spPr>
          <a:xfrm flipV="1">
            <a:off x="4121473" y="4412662"/>
            <a:ext cx="570863" cy="545642"/>
          </a:xfrm>
          <a:prstGeom prst="bentConnector3">
            <a:avLst>
              <a:gd name="adj1" fmla="val 50000"/>
            </a:avLst>
          </a:prstGeom>
          <a:ln w="317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979C36C0-FE17-454A-854A-45E90E0F919A}"/>
              </a:ext>
            </a:extLst>
          </p:cNvPr>
          <p:cNvCxnSpPr>
            <a:cxnSpLocks/>
            <a:endCxn id="17" idx="3"/>
          </p:cNvCxnSpPr>
          <p:nvPr/>
        </p:nvCxnSpPr>
        <p:spPr>
          <a:xfrm rot="5400000">
            <a:off x="3954714" y="4764856"/>
            <a:ext cx="1588710" cy="1248086"/>
          </a:xfrm>
          <a:prstGeom prst="bentConnector2">
            <a:avLst/>
          </a:prstGeom>
          <a:ln w="317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5861EB5-69E2-4E1A-9704-9853BD311C6C}"/>
              </a:ext>
            </a:extLst>
          </p:cNvPr>
          <p:cNvCxnSpPr>
            <a:cxnSpLocks/>
            <a:stCxn id="6" idx="0"/>
            <a:endCxn id="11" idx="1"/>
          </p:cNvCxnSpPr>
          <p:nvPr/>
        </p:nvCxnSpPr>
        <p:spPr>
          <a:xfrm rot="5400000" flipH="1" flipV="1">
            <a:off x="5892293" y="1244054"/>
            <a:ext cx="1664753" cy="1012864"/>
          </a:xfrm>
          <a:prstGeom prst="bentConnector2">
            <a:avLst/>
          </a:prstGeom>
          <a:ln w="317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5E552BE-6DEA-4A06-AF22-BBA8BBBC6C84}"/>
              </a:ext>
            </a:extLst>
          </p:cNvPr>
          <p:cNvCxnSpPr>
            <a:cxnSpLocks/>
            <a:stCxn id="12" idx="1"/>
            <a:endCxn id="6" idx="3"/>
          </p:cNvCxnSpPr>
          <p:nvPr/>
        </p:nvCxnSpPr>
        <p:spPr>
          <a:xfrm rot="10800000" flipV="1">
            <a:off x="6675437" y="2143058"/>
            <a:ext cx="555664" cy="897003"/>
          </a:xfrm>
          <a:prstGeom prst="bentConnector3">
            <a:avLst>
              <a:gd name="adj1" fmla="val 50000"/>
            </a:avLst>
          </a:prstGeom>
          <a:ln w="317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CBFCEFE6-94B1-41D0-8FE6-430D9E6CED8C}"/>
              </a:ext>
            </a:extLst>
          </p:cNvPr>
          <p:cNvCxnSpPr>
            <a:cxnSpLocks/>
            <a:stCxn id="14" idx="1"/>
          </p:cNvCxnSpPr>
          <p:nvPr/>
        </p:nvCxnSpPr>
        <p:spPr>
          <a:xfrm rot="10800000">
            <a:off x="6675437" y="3289208"/>
            <a:ext cx="554280" cy="117274"/>
          </a:xfrm>
          <a:prstGeom prst="bentConnector3">
            <a:avLst>
              <a:gd name="adj1" fmla="val 50000"/>
            </a:avLst>
          </a:prstGeom>
          <a:ln w="317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0EEB520D-FA3F-4C60-A552-458A6D76F81F}"/>
              </a:ext>
            </a:extLst>
          </p:cNvPr>
          <p:cNvCxnSpPr>
            <a:cxnSpLocks/>
            <a:stCxn id="8" idx="3"/>
            <a:endCxn id="19" idx="1"/>
          </p:cNvCxnSpPr>
          <p:nvPr/>
        </p:nvCxnSpPr>
        <p:spPr>
          <a:xfrm>
            <a:off x="6675437" y="4137342"/>
            <a:ext cx="554280" cy="909885"/>
          </a:xfrm>
          <a:prstGeom prst="bentConnector3">
            <a:avLst>
              <a:gd name="adj1" fmla="val 50000"/>
            </a:avLst>
          </a:prstGeom>
          <a:ln w="317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7BB46EB-E702-4A7E-9731-2523078D6A4E}"/>
              </a:ext>
            </a:extLst>
          </p:cNvPr>
          <p:cNvCxnSpPr>
            <a:cxnSpLocks/>
            <a:stCxn id="20" idx="1"/>
            <a:endCxn id="8" idx="2"/>
          </p:cNvCxnSpPr>
          <p:nvPr/>
        </p:nvCxnSpPr>
        <p:spPr>
          <a:xfrm rot="10800000">
            <a:off x="6218237" y="4594542"/>
            <a:ext cx="1011480" cy="1716108"/>
          </a:xfrm>
          <a:prstGeom prst="bentConnector2">
            <a:avLst/>
          </a:prstGeom>
          <a:ln w="317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868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A478DA-BDC8-4549-A3EE-6052D464AEC2}"/>
              </a:ext>
            </a:extLst>
          </p:cNvPr>
          <p:cNvSpPr>
            <a:spLocks noGrp="1"/>
          </p:cNvSpPr>
          <p:nvPr>
            <p:ph type="title"/>
          </p:nvPr>
        </p:nvSpPr>
        <p:spPr/>
        <p:txBody>
          <a:bodyPr/>
          <a:lstStyle/>
          <a:p>
            <a:r>
              <a:rPr lang="en-US" dirty="0"/>
              <a:t>Key pillars of recommendation technologies</a:t>
            </a:r>
          </a:p>
        </p:txBody>
      </p:sp>
      <p:sp>
        <p:nvSpPr>
          <p:cNvPr id="2" name="Slide Number Placeholder 1">
            <a:extLst>
              <a:ext uri="{FF2B5EF4-FFF2-40B4-BE49-F238E27FC236}">
                <a16:creationId xmlns:a16="http://schemas.microsoft.com/office/drawing/2014/main" id="{C87864BF-2241-42E5-A5C4-C411F74C6173}"/>
              </a:ext>
            </a:extLst>
          </p:cNvPr>
          <p:cNvSpPr>
            <a:spLocks noGrp="1"/>
          </p:cNvSpPr>
          <p:nvPr>
            <p:ph type="sldNum" sz="quarter" idx="4"/>
          </p:nvPr>
        </p:nvSpPr>
        <p:spPr/>
        <p:txBody>
          <a:bodyPr/>
          <a:lstStyle/>
          <a:p>
            <a:fld id="{461BA605-C888-4326-8417-118ADDBFD3D5}" type="slidenum">
              <a:rPr lang="en-US" smtClean="0"/>
              <a:pPr/>
              <a:t>9</a:t>
            </a:fld>
            <a:endParaRPr lang="en-US" dirty="0"/>
          </a:p>
        </p:txBody>
      </p:sp>
      <p:sp>
        <p:nvSpPr>
          <p:cNvPr id="5" name="Rectangle 4">
            <a:extLst>
              <a:ext uri="{FF2B5EF4-FFF2-40B4-BE49-F238E27FC236}">
                <a16:creationId xmlns:a16="http://schemas.microsoft.com/office/drawing/2014/main" id="{D5D3EB67-5BFF-4A61-B4AA-9173ACF34539}"/>
              </a:ext>
            </a:extLst>
          </p:cNvPr>
          <p:cNvSpPr/>
          <p:nvPr/>
        </p:nvSpPr>
        <p:spPr bwMode="auto">
          <a:xfrm>
            <a:off x="748930" y="3205781"/>
            <a:ext cx="1828800" cy="10972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6" name="Rectangle 5">
            <a:extLst>
              <a:ext uri="{FF2B5EF4-FFF2-40B4-BE49-F238E27FC236}">
                <a16:creationId xmlns:a16="http://schemas.microsoft.com/office/drawing/2014/main" id="{545CE858-260A-476F-BF4C-2B915CC39514}"/>
              </a:ext>
            </a:extLst>
          </p:cNvPr>
          <p:cNvSpPr/>
          <p:nvPr/>
        </p:nvSpPr>
        <p:spPr bwMode="auto">
          <a:xfrm>
            <a:off x="3717170" y="3205781"/>
            <a:ext cx="1828800" cy="10972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Algorithm </a:t>
            </a:r>
          </a:p>
        </p:txBody>
      </p:sp>
      <p:sp>
        <p:nvSpPr>
          <p:cNvPr id="7" name="Rectangle 6">
            <a:extLst>
              <a:ext uri="{FF2B5EF4-FFF2-40B4-BE49-F238E27FC236}">
                <a16:creationId xmlns:a16="http://schemas.microsoft.com/office/drawing/2014/main" id="{BBDA5D63-52D4-47F5-9D18-0009E3471585}"/>
              </a:ext>
            </a:extLst>
          </p:cNvPr>
          <p:cNvSpPr/>
          <p:nvPr/>
        </p:nvSpPr>
        <p:spPr bwMode="auto">
          <a:xfrm>
            <a:off x="6692530" y="3231418"/>
            <a:ext cx="1828800" cy="10972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Evaluation</a:t>
            </a:r>
          </a:p>
        </p:txBody>
      </p:sp>
      <p:sp>
        <p:nvSpPr>
          <p:cNvPr id="8" name="Rectangle 7">
            <a:extLst>
              <a:ext uri="{FF2B5EF4-FFF2-40B4-BE49-F238E27FC236}">
                <a16:creationId xmlns:a16="http://schemas.microsoft.com/office/drawing/2014/main" id="{F9CF6265-7C11-4D37-8551-623C122B2C7A}"/>
              </a:ext>
            </a:extLst>
          </p:cNvPr>
          <p:cNvSpPr/>
          <p:nvPr/>
        </p:nvSpPr>
        <p:spPr bwMode="auto">
          <a:xfrm>
            <a:off x="9710367" y="3231418"/>
            <a:ext cx="1828800" cy="10972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O16N</a:t>
            </a:r>
          </a:p>
        </p:txBody>
      </p:sp>
      <p:sp>
        <p:nvSpPr>
          <p:cNvPr id="4" name="TextBox 3">
            <a:extLst>
              <a:ext uri="{FF2B5EF4-FFF2-40B4-BE49-F238E27FC236}">
                <a16:creationId xmlns:a16="http://schemas.microsoft.com/office/drawing/2014/main" id="{25D34E4F-2CED-4CD1-B99A-598AD7319160}"/>
              </a:ext>
            </a:extLst>
          </p:cNvPr>
          <p:cNvSpPr txBox="1"/>
          <p:nvPr/>
        </p:nvSpPr>
        <p:spPr>
          <a:xfrm>
            <a:off x="3560497" y="1197716"/>
            <a:ext cx="6053522"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Implicit preferences.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Computation on sparse matrix.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Data representation.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Time series preferences.</a:t>
            </a:r>
          </a:p>
        </p:txBody>
      </p:sp>
      <p:cxnSp>
        <p:nvCxnSpPr>
          <p:cNvPr id="13" name="Connector: Elbow 12">
            <a:extLst>
              <a:ext uri="{FF2B5EF4-FFF2-40B4-BE49-F238E27FC236}">
                <a16:creationId xmlns:a16="http://schemas.microsoft.com/office/drawing/2014/main" id="{EA095511-3560-4FBD-B251-F5D80B7F59A0}"/>
              </a:ext>
            </a:extLst>
          </p:cNvPr>
          <p:cNvCxnSpPr>
            <a:stCxn id="5" idx="0"/>
            <a:endCxn id="4" idx="1"/>
          </p:cNvCxnSpPr>
          <p:nvPr/>
        </p:nvCxnSpPr>
        <p:spPr>
          <a:xfrm rot="5400000" flipH="1" flipV="1">
            <a:off x="2071854" y="1717139"/>
            <a:ext cx="1080118" cy="1897167"/>
          </a:xfrm>
          <a:prstGeom prst="bentConnector2">
            <a:avLst/>
          </a:prstGeom>
          <a:ln w="317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77FF4FD-6808-4F6A-A35A-314AF48AB08B}"/>
              </a:ext>
            </a:extLst>
          </p:cNvPr>
          <p:cNvSpPr txBox="1"/>
          <p:nvPr/>
        </p:nvSpPr>
        <p:spPr>
          <a:xfrm>
            <a:off x="3560497" y="4480870"/>
            <a:ext cx="6053522"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Stratification on data splits.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Temporal partition of data.</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“Missing-at-random”.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Long tail distribution. </a:t>
            </a:r>
          </a:p>
        </p:txBody>
      </p:sp>
      <p:cxnSp>
        <p:nvCxnSpPr>
          <p:cNvPr id="18" name="Connector: Elbow 17">
            <a:extLst>
              <a:ext uri="{FF2B5EF4-FFF2-40B4-BE49-F238E27FC236}">
                <a16:creationId xmlns:a16="http://schemas.microsoft.com/office/drawing/2014/main" id="{F20BA34D-9050-42D1-9D95-018EAD6D1C7B}"/>
              </a:ext>
            </a:extLst>
          </p:cNvPr>
          <p:cNvCxnSpPr>
            <a:cxnSpLocks/>
            <a:stCxn id="5" idx="2"/>
            <a:endCxn id="17" idx="1"/>
          </p:cNvCxnSpPr>
          <p:nvPr/>
        </p:nvCxnSpPr>
        <p:spPr>
          <a:xfrm rot="16200000" flipH="1">
            <a:off x="2059035" y="3907355"/>
            <a:ext cx="1105756" cy="1897167"/>
          </a:xfrm>
          <a:prstGeom prst="bentConnector2">
            <a:avLst/>
          </a:prstGeom>
          <a:ln w="317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192A33B-1765-4213-810E-EDC2CA3D9526}"/>
              </a:ext>
            </a:extLst>
          </p:cNvPr>
          <p:cNvSpPr/>
          <p:nvPr/>
        </p:nvSpPr>
        <p:spPr>
          <a:xfrm>
            <a:off x="457200" y="6515100"/>
            <a:ext cx="3207929" cy="400110"/>
          </a:xfrm>
          <a:prstGeom prst="rect">
            <a:avLst/>
          </a:prstGeom>
        </p:spPr>
        <p:txBody>
          <a:bodyPr wrap="none">
            <a:spAutoFit/>
          </a:bodyPr>
          <a:lstStyle/>
          <a:p>
            <a:r>
              <a:rPr lang="en-US" sz="1000" dirty="0"/>
              <a:t>https://arxiv.org/ftp/arxiv/papers/1205/1205.2618.pdf</a:t>
            </a:r>
          </a:p>
          <a:p>
            <a:r>
              <a:rPr lang="en-US" sz="1000" dirty="0"/>
              <a:t>http://yifanhu.net/PUB/cf.pdf</a:t>
            </a:r>
          </a:p>
        </p:txBody>
      </p:sp>
      <p:sp>
        <p:nvSpPr>
          <p:cNvPr id="14" name="Rectangle 13">
            <a:extLst>
              <a:ext uri="{FF2B5EF4-FFF2-40B4-BE49-F238E27FC236}">
                <a16:creationId xmlns:a16="http://schemas.microsoft.com/office/drawing/2014/main" id="{15ABA344-B862-42B2-B8FF-36A76D7C99BA}"/>
              </a:ext>
            </a:extLst>
          </p:cNvPr>
          <p:cNvSpPr/>
          <p:nvPr/>
        </p:nvSpPr>
        <p:spPr>
          <a:xfrm>
            <a:off x="3741791" y="6515100"/>
            <a:ext cx="3802644" cy="400110"/>
          </a:xfrm>
          <a:prstGeom prst="rect">
            <a:avLst/>
          </a:prstGeom>
        </p:spPr>
        <p:txBody>
          <a:bodyPr wrap="none">
            <a:spAutoFit/>
          </a:bodyPr>
          <a:lstStyle/>
          <a:p>
            <a:r>
              <a:rPr lang="en-US" sz="1000" dirty="0"/>
              <a:t>https://link.springer.com/chapter/10.1007/978-1-4899-7637-6_8</a:t>
            </a:r>
          </a:p>
          <a:p>
            <a:r>
              <a:rPr lang="en-US" sz="1000" dirty="0"/>
              <a:t>https://arxiv.org/ftp/arxiv/papers/1206/1206.5267.pdf</a:t>
            </a:r>
          </a:p>
        </p:txBody>
      </p:sp>
    </p:spTree>
    <p:extLst>
      <p:ext uri="{BB962C8B-B14F-4D97-AF65-F5344CB8AC3E}">
        <p14:creationId xmlns:p14="http://schemas.microsoft.com/office/powerpoint/2010/main" val="33880141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MGXFY15">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2.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FC4D62F0898F409D57E760CC0C7608" ma:contentTypeVersion="9" ma:contentTypeDescription="Create a new document." ma:contentTypeScope="" ma:versionID="91ab23aa216c9db2c87f700818c8d9c9">
  <xsd:schema xmlns:xsd="http://www.w3.org/2001/XMLSchema" xmlns:xs="http://www.w3.org/2001/XMLSchema" xmlns:p="http://schemas.microsoft.com/office/2006/metadata/properties" xmlns:ns2="85464d48-6173-4422-abc1-1c8df7fb205f" xmlns:ns3="3f008589-3a1a-4552-bc17-238e08dbeed2" targetNamespace="http://schemas.microsoft.com/office/2006/metadata/properties" ma:root="true" ma:fieldsID="f48b21ef156c5c6b7bbeece626cea25d" ns2:_="" ns3:_="">
    <xsd:import namespace="85464d48-6173-4422-abc1-1c8df7fb205f"/>
    <xsd:import namespace="3f008589-3a1a-4552-bc17-238e08dbeed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464d48-6173-4422-abc1-1c8df7fb205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description=""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f008589-3a1a-4552-bc17-238e08dbeed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hidden="true" ma:internalName="LastSharedByUser" ma:readOnly="true">
      <xsd:simpleType>
        <xsd:restriction base="dms:Note"/>
      </xsd:simpleType>
    </xsd:element>
    <xsd:element name="LastSharedByTime" ma:index="16"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42CC1656-74C9-4C9C-A45E-5CE8D0A516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464d48-6173-4422-abc1-1c8df7fb205f"/>
    <ds:schemaRef ds:uri="3f008589-3a1a-4552-bc17-238e08dbee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2495</TotalTime>
  <Words>2756</Words>
  <Application>Microsoft Office PowerPoint</Application>
  <PresentationFormat>Custom</PresentationFormat>
  <Paragraphs>415</Paragraphs>
  <Slides>35</Slides>
  <Notes>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Arial</vt:lpstr>
      <vt:lpstr>Calibri</vt:lpstr>
      <vt:lpstr>Cambria Math</vt:lpstr>
      <vt:lpstr>Segoe UI</vt:lpstr>
      <vt:lpstr>Segoe UI Light</vt:lpstr>
      <vt:lpstr>Segoe UI Semibold</vt:lpstr>
      <vt:lpstr>Segoe UI Semilight</vt:lpstr>
      <vt:lpstr>MGXFY15</vt:lpstr>
      <vt:lpstr>SMSG Readiness Master Template 16x9_MODIFIED</vt:lpstr>
      <vt:lpstr>Taking Recommendation Technology To The Masses</vt:lpstr>
      <vt:lpstr>Outline</vt:lpstr>
      <vt:lpstr>“35% of what consumers purchase on Amazon and 75% of what they watch on Netflix come from recommendations algorithms”</vt:lpstr>
      <vt:lpstr>PowerPoint Presentation</vt:lpstr>
      <vt:lpstr>PowerPoint Presentation</vt:lpstr>
      <vt:lpstr>Key pillars of recommendation technologies</vt:lpstr>
      <vt:lpstr>Challenges</vt:lpstr>
      <vt:lpstr>PowerPoint Presentation</vt:lpstr>
      <vt:lpstr>Key pillars of recommendation technologies</vt:lpstr>
      <vt:lpstr>Data in a recommender system</vt:lpstr>
      <vt:lpstr>Explicit feedback</vt:lpstr>
      <vt:lpstr>Implicit feedback</vt:lpstr>
      <vt:lpstr>Key pillars of recommendation technologies</vt:lpstr>
      <vt:lpstr>Memory based method</vt:lpstr>
      <vt:lpstr>Matrix factorization</vt:lpstr>
      <vt:lpstr>Matrix factorization</vt:lpstr>
      <vt:lpstr>Restricted Boltzmann Machine (RBM)</vt:lpstr>
      <vt:lpstr>Neural collaborative filtering (NCF)</vt:lpstr>
      <vt:lpstr>Content-based algorithms</vt:lpstr>
      <vt:lpstr>Factorization machine (FM)</vt:lpstr>
      <vt:lpstr>Wide and deep</vt:lpstr>
      <vt:lpstr>Fallacies and pitfalls</vt:lpstr>
      <vt:lpstr>Key pillars of recommendation technologies</vt:lpstr>
      <vt:lpstr>Fallacies and pitfalls</vt:lpstr>
      <vt:lpstr>Key pillars of recommendation technologies</vt:lpstr>
      <vt:lpstr>Reference Architecture on Azure</vt:lpstr>
      <vt:lpstr>Reference Architecture on Azure</vt:lpstr>
      <vt:lpstr>Scalable Personalization Workflow</vt:lpstr>
      <vt:lpstr>Scalable Personalization</vt:lpstr>
      <vt:lpstr>Scalable Personalization</vt:lpstr>
      <vt:lpstr>Scalable Personalization</vt:lpstr>
      <vt:lpstr>PowerPoint Presentation</vt:lpstr>
      <vt:lpstr>Open Source Best Practices </vt:lpstr>
      <vt:lpstr>Microsoft/Recommenders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ABS-CBN Session  Introducing Microsoft Data Science</dc:title>
  <dc:creator>Le Zhang</dc:creator>
  <cp:lastModifiedBy>Le Zhang</cp:lastModifiedBy>
  <cp:revision>1</cp:revision>
  <dcterms:modified xsi:type="dcterms:W3CDTF">2019-08-29T09:41:05Z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0x010100D2FC4D62F0898F409D57E760CC0C7608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
  </property>
  <property fmtid="{D5CDD505-2E9C-101B-9397-08002B2CF9AE}" pid="11" name="Audience1">
    <vt:lpwstr/>
  </property>
  <property fmtid="{D5CDD505-2E9C-101B-9397-08002B2CF9AE}" pid="12" name="Event Name">
    <vt:lpwstr>Microsoft Ready - Venetian</vt:lpwstr>
  </property>
  <property fmtid="{D5CDD505-2E9C-101B-9397-08002B2CF9AE}" pid="13" name="Event Venue">
    <vt:lpwstr>Venetian - Las Vegas, NV</vt:lpwstr>
  </property>
  <property fmtid="{D5CDD505-2E9C-101B-9397-08002B2CF9AE}" pid="14" name="Session Code">
    <vt:lpwstr>SPEC-DP225</vt:lpwstr>
  </property>
  <property fmtid="{D5CDD505-2E9C-101B-9397-08002B2CF9AE}" pid="15" name="External Speaker">
    <vt:lpwstr>Joseph Sirosh; Joseph Sirosh</vt:lpwstr>
  </property>
  <property fmtid="{D5CDD505-2E9C-101B-9397-08002B2CF9AE}" pid="16" name="Event Start Date">
    <vt:filetime>2017-07-15T00:00:00Z</vt:filetime>
  </property>
  <property fmtid="{D5CDD505-2E9C-101B-9397-08002B2CF9AE}" pid="17" name="Event End Date">
    <vt:filetime>2017-07-22T00:00:00Z</vt:filetime>
  </property>
  <property fmtid="{D5CDD505-2E9C-101B-9397-08002B2CF9AE}" pid="18" name="Content Owner">
    <vt:lpwstr>Anand Raman</vt:lpwstr>
  </property>
  <property fmtid="{D5CDD505-2E9C-101B-9397-08002B2CF9AE}" pid="19" name="Content Owner EmailAddress">
    <vt:lpwstr>aram@microsoft.com</vt:lpwstr>
  </property>
  <property fmtid="{D5CDD505-2E9C-101B-9397-08002B2CF9AE}" pid="20" name="MSIP_Label_f42aa342-8706-4288-bd11-ebb85995028c_Enabled">
    <vt:lpwstr>True</vt:lpwstr>
  </property>
  <property fmtid="{D5CDD505-2E9C-101B-9397-08002B2CF9AE}" pid="21" name="MSIP_Label_f42aa342-8706-4288-bd11-ebb85995028c_SiteId">
    <vt:lpwstr>72f988bf-86f1-41af-91ab-2d7cd011db47</vt:lpwstr>
  </property>
  <property fmtid="{D5CDD505-2E9C-101B-9397-08002B2CF9AE}" pid="22" name="MSIP_Label_f42aa342-8706-4288-bd11-ebb85995028c_Ref">
    <vt:lpwstr>https://api.informationprotection.azure.com/api/72f988bf-86f1-41af-91ab-2d7cd011db47</vt:lpwstr>
  </property>
  <property fmtid="{D5CDD505-2E9C-101B-9397-08002B2CF9AE}" pid="23" name="MSIP_Label_f42aa342-8706-4288-bd11-ebb85995028c_Owner">
    <vt:lpwstr>nageshp@microsoft.com</vt:lpwstr>
  </property>
  <property fmtid="{D5CDD505-2E9C-101B-9397-08002B2CF9AE}" pid="24" name="MSIP_Label_f42aa342-8706-4288-bd11-ebb85995028c_SetDate">
    <vt:lpwstr>2017-08-16T09:51:34.9058601-07:00</vt:lpwstr>
  </property>
  <property fmtid="{D5CDD505-2E9C-101B-9397-08002B2CF9AE}" pid="25" name="MSIP_Label_f42aa342-8706-4288-bd11-ebb85995028c_Name">
    <vt:lpwstr>General</vt:lpwstr>
  </property>
  <property fmtid="{D5CDD505-2E9C-101B-9397-08002B2CF9AE}" pid="26" name="MSIP_Label_f42aa342-8706-4288-bd11-ebb85995028c_Application">
    <vt:lpwstr>Microsoft Azure Information Protection</vt:lpwstr>
  </property>
  <property fmtid="{D5CDD505-2E9C-101B-9397-08002B2CF9AE}" pid="27" name="MSIP_Label_f42aa342-8706-4288-bd11-ebb85995028c_Extended_MSFT_Method">
    <vt:lpwstr>Automatic</vt:lpwstr>
  </property>
  <property fmtid="{D5CDD505-2E9C-101B-9397-08002B2CF9AE}" pid="28" name="Sensitivity">
    <vt:lpwstr>General</vt:lpwstr>
  </property>
  <property fmtid="{D5CDD505-2E9C-101B-9397-08002B2CF9AE}" pid="29" name="_dlc_policyId">
    <vt:lpwstr/>
  </property>
  <property fmtid="{D5CDD505-2E9C-101B-9397-08002B2CF9AE}" pid="30" name="ItemRetentionFormula">
    <vt:lpwstr/>
  </property>
  <property fmtid="{D5CDD505-2E9C-101B-9397-08002B2CF9AE}" pid="31" name="_dlc_DocIdItemGuid">
    <vt:lpwstr>bd31adf6-a98c-463c-b648-aea12a348771</vt:lpwstr>
  </property>
  <property fmtid="{D5CDD505-2E9C-101B-9397-08002B2CF9AE}" pid="32" name="Region">
    <vt:lpwstr/>
  </property>
  <property fmtid="{D5CDD505-2E9C-101B-9397-08002B2CF9AE}" pid="33" name="Confidentiality">
    <vt:lpwstr>14;#customer ready|8986c41d-21c5-4f8f-8a12-ea4625b46858</vt:lpwstr>
  </property>
  <property fmtid="{D5CDD505-2E9C-101B-9397-08002B2CF9AE}" pid="34" name="ItemType">
    <vt:lpwstr>16;#customer presentations|18e9ae94-e321-4eea-82d2-ad5b2f470f3c</vt:lpwstr>
  </property>
  <property fmtid="{D5CDD505-2E9C-101B-9397-08002B2CF9AE}" pid="35" name="Industries">
    <vt:lpwstr/>
  </property>
  <property fmtid="{D5CDD505-2E9C-101B-9397-08002B2CF9AE}" pid="36" name="Competitors">
    <vt:lpwstr/>
  </property>
  <property fmtid="{D5CDD505-2E9C-101B-9397-08002B2CF9AE}" pid="37" name="ExperienceContentType">
    <vt:lpwstr/>
  </property>
  <property fmtid="{D5CDD505-2E9C-101B-9397-08002B2CF9AE}" pid="38" name="SMSGDomain">
    <vt:lpwstr>21;#Cloud and Enterprise|adc2fe87-c79a-4ded-a449-3f86b954069d;#20;#Microsoft Azure Domain|d600a391-d529-4311-892b-2c05c1ab2538</vt:lpwstr>
  </property>
  <property fmtid="{D5CDD505-2E9C-101B-9397-08002B2CF9AE}" pid="39" name="BusinessArchitecture">
    <vt:lpwstr/>
  </property>
  <property fmtid="{D5CDD505-2E9C-101B-9397-08002B2CF9AE}" pid="40" name="Products">
    <vt:lpwstr>26;#Microsoft Azure|669a3112-5edf-444b-a003-630063601f07;#73;#Microsoft SQL Server|261ba873-f3ab-420e-96d6-e3004596a551;#2218;#Microsoft Azure Data Factory|fdd46938-00cb-4956-a9bd-9ee636ecbeaa</vt:lpwstr>
  </property>
  <property fmtid="{D5CDD505-2E9C-101B-9397-08002B2CF9AE}" pid="41" name="EnterpriseDomainTags">
    <vt:lpwstr/>
  </property>
  <property fmtid="{D5CDD505-2E9C-101B-9397-08002B2CF9AE}" pid="42" name="ActivitiesAndPrograms">
    <vt:lpwstr/>
  </property>
  <property fmtid="{D5CDD505-2E9C-101B-9397-08002B2CF9AE}" pid="43" name="Partners">
    <vt:lpwstr/>
  </property>
  <property fmtid="{D5CDD505-2E9C-101B-9397-08002B2CF9AE}" pid="44" name="Segments">
    <vt:lpwstr/>
  </property>
  <property fmtid="{D5CDD505-2E9C-101B-9397-08002B2CF9AE}" pid="45" name="Topics">
    <vt:lpwstr>29;#features|94b87768-f145-4764-adbd-fec700e47348</vt:lpwstr>
  </property>
  <property fmtid="{D5CDD505-2E9C-101B-9397-08002B2CF9AE}" pid="46" name="Groups">
    <vt:lpwstr/>
  </property>
  <property fmtid="{D5CDD505-2E9C-101B-9397-08002B2CF9AE}" pid="47" name="Languages">
    <vt:lpwstr/>
  </property>
  <property fmtid="{D5CDD505-2E9C-101B-9397-08002B2CF9AE}" pid="48" name="TechnicalLevel">
    <vt:lpwstr/>
  </property>
  <property fmtid="{D5CDD505-2E9C-101B-9397-08002B2CF9AE}" pid="49" name="Audiences">
    <vt:lpwstr/>
  </property>
  <property fmtid="{D5CDD505-2E9C-101B-9397-08002B2CF9AE}" pid="50" name="Roles">
    <vt:lpwstr/>
  </property>
  <property fmtid="{D5CDD505-2E9C-101B-9397-08002B2CF9AE}" pid="51" name="of67e5d4b76f4a9db8769983fda9cec0">
    <vt:lpwstr/>
  </property>
  <property fmtid="{D5CDD505-2E9C-101B-9397-08002B2CF9AE}" pid="52" name="NewsType">
    <vt:lpwstr/>
  </property>
  <property fmtid="{D5CDD505-2E9C-101B-9397-08002B2CF9AE}" pid="53" name="MSProducts">
    <vt:lpwstr/>
  </property>
  <property fmtid="{D5CDD505-2E9C-101B-9397-08002B2CF9AE}" pid="54" name="l6f004f21209409da86a713c0f24627d">
    <vt:lpwstr/>
  </property>
  <property fmtid="{D5CDD505-2E9C-101B-9397-08002B2CF9AE}" pid="55" name="MSProductsTaxHTField0">
    <vt:lpwstr/>
  </property>
  <property fmtid="{D5CDD505-2E9C-101B-9397-08002B2CF9AE}" pid="56" name="e8080b0481964c759b2c36ae49591b31">
    <vt:lpwstr/>
  </property>
  <property fmtid="{D5CDD505-2E9C-101B-9397-08002B2CF9AE}" pid="57" name="ldac8aee9d1f469e8cd8c3f8d6a615f2">
    <vt:lpwstr/>
  </property>
  <property fmtid="{D5CDD505-2E9C-101B-9397-08002B2CF9AE}" pid="58" name="EmployeeRole">
    <vt:lpwstr/>
  </property>
  <property fmtid="{D5CDD505-2E9C-101B-9397-08002B2CF9AE}" pid="59" name="NewsTopic">
    <vt:lpwstr/>
  </property>
  <property fmtid="{D5CDD505-2E9C-101B-9397-08002B2CF9AE}" pid="60" name="NewsSource">
    <vt:lpwstr/>
  </property>
  <property fmtid="{D5CDD505-2E9C-101B-9397-08002B2CF9AE}" pid="61" name="SMSGTags">
    <vt:lpwstr/>
  </property>
  <property fmtid="{D5CDD505-2E9C-101B-9397-08002B2CF9AE}" pid="62" name="MSPhysicalGeography">
    <vt:lpwstr/>
  </property>
  <property fmtid="{D5CDD505-2E9C-101B-9397-08002B2CF9AE}" pid="63" name="j3562c58ee414e028925bc902cfc01a1">
    <vt:lpwstr/>
  </property>
  <property fmtid="{D5CDD505-2E9C-101B-9397-08002B2CF9AE}" pid="64" name="la4444b61d19467597d63190b69ac227">
    <vt:lpwstr/>
  </property>
  <property fmtid="{D5CDD505-2E9C-101B-9397-08002B2CF9AE}" pid="65" name="_docset_NoMedatataSyncRequired">
    <vt:lpwstr>False</vt:lpwstr>
  </property>
</Properties>
</file>